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36576000" cy="29260800"/>
  <p:notesSz cx="7315200" cy="9601200"/>
  <p:defaultTextStyle>
    <a:defPPr>
      <a:defRPr lang="en-US"/>
    </a:defPPr>
    <a:lvl1pPr algn="l"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oclub" initials="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B9413"/>
    <a:srgbClr val="FF0000"/>
    <a:srgbClr val="630000"/>
    <a:srgbClr val="C6DFFE"/>
    <a:srgbClr val="A0CBFE"/>
    <a:srgbClr val="FFFF00"/>
    <a:srgbClr val="0000FF"/>
    <a:srgbClr val="DCFADC"/>
    <a:srgbClr val="D9FDCF"/>
    <a:srgbClr val="CDFC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37" autoAdjust="0"/>
    <p:restoredTop sz="97813" autoAdjust="0"/>
  </p:normalViewPr>
  <p:slideViewPr>
    <p:cSldViewPr>
      <p:cViewPr>
        <p:scale>
          <a:sx n="30" d="100"/>
          <a:sy n="30" d="100"/>
        </p:scale>
        <p:origin x="-78" y="1014"/>
      </p:cViewPr>
      <p:guideLst>
        <p:guide orient="horz" pos="14064"/>
        <p:guide orient="horz" pos="16704"/>
        <p:guide orient="horz" pos="18046"/>
        <p:guide orient="horz" pos="2950"/>
        <p:guide orient="horz" pos="11232"/>
        <p:guide orient="horz" pos="9047"/>
        <p:guide orient="horz" pos="6603"/>
        <p:guide pos="15294"/>
        <p:guide pos="15149"/>
        <p:guide pos="7722"/>
        <p:guide pos="18768"/>
        <p:guide pos="22697"/>
        <p:guide pos="19152"/>
        <p:guide pos="12192"/>
        <p:guide pos="343"/>
      </p:guideLst>
    </p:cSldViewPr>
  </p:slideViewPr>
  <p:outlineViewPr>
    <p:cViewPr>
      <p:scale>
        <a:sx n="33" d="100"/>
        <a:sy n="33" d="100"/>
      </p:scale>
      <p:origin x="0" y="0"/>
    </p:cViewPr>
  </p:outlineViewPr>
  <p:notesTextViewPr>
    <p:cViewPr>
      <p:scale>
        <a:sx n="100" d="100"/>
        <a:sy n="100" d="100"/>
      </p:scale>
      <p:origin x="0" y="0"/>
    </p:cViewPr>
  </p:notesText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170238" cy="479425"/>
          </a:xfrm>
          <a:prstGeom prst="rect">
            <a:avLst/>
          </a:prstGeom>
          <a:noFill/>
          <a:ln w="9525">
            <a:noFill/>
            <a:miter lim="800000"/>
            <a:headEnd/>
            <a:tailEnd/>
          </a:ln>
        </p:spPr>
        <p:txBody>
          <a:bodyPr vert="horz" wrap="square" lIns="96653" tIns="48327" rIns="96653" bIns="48327" numCol="1" anchor="t" anchorCtr="0" compatLnSpc="1">
            <a:prstTxWarp prst="textNoShape">
              <a:avLst/>
            </a:prstTxWarp>
          </a:bodyPr>
          <a:lstStyle>
            <a:lvl1pPr eaLnBrk="0" hangingPunct="0">
              <a:defRPr sz="1200">
                <a:latin typeface="Arial" charset="0"/>
                <a:ea typeface="ＭＳ Ｐゴシック" pitchFamily="34" charset="-128"/>
                <a:cs typeface="+mn-cs"/>
              </a:defRPr>
            </a:lvl1pPr>
          </a:lstStyle>
          <a:p>
            <a:pPr>
              <a:defRPr/>
            </a:pPr>
            <a:endParaRPr lang="en-US"/>
          </a:p>
        </p:txBody>
      </p:sp>
      <p:sp>
        <p:nvSpPr>
          <p:cNvPr id="9219"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p:spPr>
        <p:txBody>
          <a:bodyPr vert="horz" wrap="square" lIns="96653" tIns="48327" rIns="96653" bIns="48327" numCol="1" anchor="t" anchorCtr="0" compatLnSpc="1">
            <a:prstTxWarp prst="textNoShape">
              <a:avLst/>
            </a:prstTxWarp>
          </a:bodyPr>
          <a:lstStyle>
            <a:lvl1pPr algn="r" eaLnBrk="0" hangingPunct="0">
              <a:defRPr sz="1200">
                <a:latin typeface="Arial" charset="0"/>
                <a:ea typeface="ＭＳ Ｐゴシック" pitchFamily="34" charset="-128"/>
                <a:cs typeface="+mn-cs"/>
              </a:defRPr>
            </a:lvl1pPr>
          </a:lstStyle>
          <a:p>
            <a:pPr>
              <a:defRPr/>
            </a:pPr>
            <a:endParaRPr lang="en-US"/>
          </a:p>
        </p:txBody>
      </p:sp>
      <p:sp>
        <p:nvSpPr>
          <p:cNvPr id="9220"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p:spPr>
        <p:txBody>
          <a:bodyPr vert="horz" wrap="square" lIns="96653" tIns="48327" rIns="96653" bIns="48327" numCol="1" anchor="b" anchorCtr="0" compatLnSpc="1">
            <a:prstTxWarp prst="textNoShape">
              <a:avLst/>
            </a:prstTxWarp>
          </a:bodyPr>
          <a:lstStyle>
            <a:lvl1pPr eaLnBrk="0" hangingPunct="0">
              <a:defRPr sz="1200">
                <a:latin typeface="Arial" charset="0"/>
                <a:ea typeface="ＭＳ Ｐゴシック" pitchFamily="34" charset="-128"/>
                <a:cs typeface="+mn-cs"/>
              </a:defRPr>
            </a:lvl1pPr>
          </a:lstStyle>
          <a:p>
            <a:pPr>
              <a:defRPr/>
            </a:pPr>
            <a:endParaRPr lang="en-US"/>
          </a:p>
        </p:txBody>
      </p:sp>
      <p:sp>
        <p:nvSpPr>
          <p:cNvPr id="9221"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p:spPr>
        <p:txBody>
          <a:bodyPr vert="horz" wrap="square" lIns="96653" tIns="48327" rIns="96653" bIns="48327" numCol="1" anchor="b" anchorCtr="0" compatLnSpc="1">
            <a:prstTxWarp prst="textNoShape">
              <a:avLst/>
            </a:prstTxWarp>
          </a:bodyPr>
          <a:lstStyle>
            <a:lvl1pPr algn="r" eaLnBrk="0" hangingPunct="0">
              <a:defRPr sz="1200">
                <a:latin typeface="Arial" charset="0"/>
                <a:ea typeface="ＭＳ Ｐゴシック" pitchFamily="34" charset="-128"/>
                <a:cs typeface="+mn-cs"/>
              </a:defRPr>
            </a:lvl1pPr>
          </a:lstStyle>
          <a:p>
            <a:pPr>
              <a:defRPr/>
            </a:pPr>
            <a:fld id="{9996970F-FAF4-4DDB-B0F0-7FBE728F6845}" type="slidenum">
              <a:rPr lang="en-US"/>
              <a:pPr>
                <a:defRPr/>
              </a:pPr>
              <a:t>‹#›</a:t>
            </a:fld>
            <a:endParaRPr lang="en-US"/>
          </a:p>
        </p:txBody>
      </p:sp>
    </p:spTree>
    <p:extLst>
      <p:ext uri="{BB962C8B-B14F-4D97-AF65-F5344CB8AC3E}">
        <p14:creationId xmlns:p14="http://schemas.microsoft.com/office/powerpoint/2010/main" val="4393295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170238" cy="479425"/>
          </a:xfrm>
          <a:prstGeom prst="rect">
            <a:avLst/>
          </a:prstGeom>
          <a:noFill/>
          <a:ln w="9525">
            <a:noFill/>
            <a:miter lim="800000"/>
            <a:headEnd/>
            <a:tailEnd/>
          </a:ln>
        </p:spPr>
        <p:txBody>
          <a:bodyPr vert="horz" wrap="square" lIns="96653" tIns="48327" rIns="96653" bIns="48327" numCol="1" anchor="t" anchorCtr="0" compatLnSpc="1">
            <a:prstTxWarp prst="textNoShape">
              <a:avLst/>
            </a:prstTxWarp>
          </a:bodyPr>
          <a:lstStyle>
            <a:lvl1pPr eaLnBrk="0" hangingPunct="0">
              <a:defRPr sz="1200">
                <a:latin typeface="Arial" charset="0"/>
                <a:ea typeface="ＭＳ Ｐゴシック" pitchFamily="34" charset="-128"/>
                <a:cs typeface="+mn-cs"/>
              </a:defRPr>
            </a:lvl1pPr>
          </a:lstStyle>
          <a:p>
            <a:pPr>
              <a:defRPr/>
            </a:pPr>
            <a:endParaRPr lang="en-US"/>
          </a:p>
        </p:txBody>
      </p:sp>
      <p:sp>
        <p:nvSpPr>
          <p:cNvPr id="7171" name="Rectangle 3"/>
          <p:cNvSpPr>
            <a:spLocks noGrp="1" noChangeArrowheads="1"/>
          </p:cNvSpPr>
          <p:nvPr>
            <p:ph type="dt" idx="1"/>
          </p:nvPr>
        </p:nvSpPr>
        <p:spPr bwMode="auto">
          <a:xfrm>
            <a:off x="4144963" y="0"/>
            <a:ext cx="3170237" cy="479425"/>
          </a:xfrm>
          <a:prstGeom prst="rect">
            <a:avLst/>
          </a:prstGeom>
          <a:noFill/>
          <a:ln w="9525">
            <a:noFill/>
            <a:miter lim="800000"/>
            <a:headEnd/>
            <a:tailEnd/>
          </a:ln>
        </p:spPr>
        <p:txBody>
          <a:bodyPr vert="horz" wrap="square" lIns="96653" tIns="48327" rIns="96653" bIns="48327" numCol="1" anchor="t" anchorCtr="0" compatLnSpc="1">
            <a:prstTxWarp prst="textNoShape">
              <a:avLst/>
            </a:prstTxWarp>
          </a:bodyPr>
          <a:lstStyle>
            <a:lvl1pPr algn="r" eaLnBrk="0" hangingPunct="0">
              <a:defRPr sz="1200">
                <a:latin typeface="Arial" charset="0"/>
                <a:ea typeface="ＭＳ Ｐゴシック" pitchFamily="34" charset="-128"/>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406525" y="719138"/>
            <a:ext cx="450215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p:spPr>
        <p:txBody>
          <a:bodyPr vert="horz" wrap="square" lIns="96653" tIns="48327" rIns="96653" bIns="4832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p:spPr>
        <p:txBody>
          <a:bodyPr vert="horz" wrap="square" lIns="96653" tIns="48327" rIns="96653" bIns="48327" numCol="1" anchor="b" anchorCtr="0" compatLnSpc="1">
            <a:prstTxWarp prst="textNoShape">
              <a:avLst/>
            </a:prstTxWarp>
          </a:bodyPr>
          <a:lstStyle>
            <a:lvl1pPr eaLnBrk="0" hangingPunct="0">
              <a:defRPr sz="1200">
                <a:latin typeface="Arial" charset="0"/>
                <a:ea typeface="ＭＳ Ｐゴシック" pitchFamily="34" charset="-128"/>
                <a:cs typeface="+mn-cs"/>
              </a:defRPr>
            </a:lvl1pPr>
          </a:lstStyle>
          <a:p>
            <a:pPr>
              <a:defRPr/>
            </a:pPr>
            <a:endParaRPr lang="en-US"/>
          </a:p>
        </p:txBody>
      </p:sp>
      <p:sp>
        <p:nvSpPr>
          <p:cNvPr id="7175"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p:spPr>
        <p:txBody>
          <a:bodyPr vert="horz" wrap="square" lIns="96653" tIns="48327" rIns="96653" bIns="48327" numCol="1" anchor="b" anchorCtr="0" compatLnSpc="1">
            <a:prstTxWarp prst="textNoShape">
              <a:avLst/>
            </a:prstTxWarp>
          </a:bodyPr>
          <a:lstStyle>
            <a:lvl1pPr algn="r" eaLnBrk="0" hangingPunct="0">
              <a:defRPr sz="1200">
                <a:latin typeface="Arial" charset="0"/>
                <a:ea typeface="ＭＳ Ｐゴシック" pitchFamily="34" charset="-128"/>
                <a:cs typeface="+mn-cs"/>
              </a:defRPr>
            </a:lvl1pPr>
          </a:lstStyle>
          <a:p>
            <a:pPr>
              <a:defRPr/>
            </a:pPr>
            <a:fld id="{B115D6AD-7765-4AED-B20F-5AAF89F43B33}" type="slidenum">
              <a:rPr lang="en-US"/>
              <a:pPr>
                <a:defRPr/>
              </a:pPr>
              <a:t>‹#›</a:t>
            </a:fld>
            <a:endParaRPr lang="en-US"/>
          </a:p>
        </p:txBody>
      </p:sp>
    </p:spTree>
    <p:extLst>
      <p:ext uri="{BB962C8B-B14F-4D97-AF65-F5344CB8AC3E}">
        <p14:creationId xmlns:p14="http://schemas.microsoft.com/office/powerpoint/2010/main" val="359957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34"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4"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4"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4"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4"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6ED03CC7-B377-4B49-AAE1-6B9D1C70F1EA}" type="slidenum">
              <a:rPr lang="en-US" sz="1200" smtClean="0"/>
              <a:pPr/>
              <a:t>1</a:t>
            </a:fld>
            <a:endParaRPr lang="en-US" sz="120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Section titles are 60pt and </a:t>
            </a:r>
            <a:r>
              <a:rPr lang="en-US" b="1" smtClean="0"/>
              <a:t>bold</a:t>
            </a:r>
          </a:p>
          <a:p>
            <a:pPr eaLnBrk="1" hangingPunct="1"/>
            <a:r>
              <a:rPr lang="en-US" smtClean="0"/>
              <a:t>Yellow box means text probably goes there</a:t>
            </a:r>
          </a:p>
          <a:p>
            <a:pPr eaLnBrk="1" hangingPunct="1"/>
            <a:r>
              <a:rPr lang="en-US" smtClean="0"/>
              <a:t>Blue box means pictures probably go there</a:t>
            </a:r>
          </a:p>
          <a:p>
            <a:pPr eaLnBrk="1" hangingPunct="1"/>
            <a:r>
              <a:rPr lang="en-US" smtClean="0"/>
              <a:t>Red lines are for spacing – use these as margins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9090025"/>
            <a:ext cx="31089600" cy="6272213"/>
          </a:xfrm>
        </p:spPr>
        <p:txBody>
          <a:bodyPr/>
          <a:lstStyle/>
          <a:p>
            <a:r>
              <a:rPr lang="en-US" smtClean="0"/>
              <a:t>Click to edit Master title style</a:t>
            </a:r>
            <a:endParaRPr lang="en-US"/>
          </a:p>
        </p:txBody>
      </p:sp>
      <p:sp>
        <p:nvSpPr>
          <p:cNvPr id="3" name="Subtitle 2"/>
          <p:cNvSpPr>
            <a:spLocks noGrp="1"/>
          </p:cNvSpPr>
          <p:nvPr>
            <p:ph type="subTitle" idx="1"/>
          </p:nvPr>
        </p:nvSpPr>
        <p:spPr>
          <a:xfrm>
            <a:off x="5486400" y="16581438"/>
            <a:ext cx="25603200" cy="74771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AFEA19-BD25-405E-A5F5-E5424BFE1F0D}" type="slidenum">
              <a:rPr lang="en-US"/>
              <a:pPr>
                <a:defRPr/>
              </a:pPr>
              <a:t>‹#›</a:t>
            </a:fld>
            <a:endParaRPr lang="en-US"/>
          </a:p>
        </p:txBody>
      </p:sp>
    </p:spTree>
    <p:extLst>
      <p:ext uri="{BB962C8B-B14F-4D97-AF65-F5344CB8AC3E}">
        <p14:creationId xmlns:p14="http://schemas.microsoft.com/office/powerpoint/2010/main" val="2951244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A4D8CE-4EDD-47B4-AB36-E7FDC51485A4}" type="slidenum">
              <a:rPr lang="en-US"/>
              <a:pPr>
                <a:defRPr/>
              </a:pPr>
              <a:t>‹#›</a:t>
            </a:fld>
            <a:endParaRPr lang="en-US"/>
          </a:p>
        </p:txBody>
      </p:sp>
    </p:spTree>
    <p:extLst>
      <p:ext uri="{BB962C8B-B14F-4D97-AF65-F5344CB8AC3E}">
        <p14:creationId xmlns:p14="http://schemas.microsoft.com/office/powerpoint/2010/main" val="3607999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060400" y="2600325"/>
            <a:ext cx="7772400" cy="23409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43200" y="2600325"/>
            <a:ext cx="23164800" cy="23409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53843E-91AA-46C8-A31E-199E05B32660}" type="slidenum">
              <a:rPr lang="en-US"/>
              <a:pPr>
                <a:defRPr/>
              </a:pPr>
              <a:t>‹#›</a:t>
            </a:fld>
            <a:endParaRPr lang="en-US"/>
          </a:p>
        </p:txBody>
      </p:sp>
    </p:spTree>
    <p:extLst>
      <p:ext uri="{BB962C8B-B14F-4D97-AF65-F5344CB8AC3E}">
        <p14:creationId xmlns:p14="http://schemas.microsoft.com/office/powerpoint/2010/main" val="2987490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188BE-BF41-471F-989D-FF262EC4E7F8}" type="slidenum">
              <a:rPr lang="en-US"/>
              <a:pPr>
                <a:defRPr/>
              </a:pPr>
              <a:t>‹#›</a:t>
            </a:fld>
            <a:endParaRPr lang="en-US"/>
          </a:p>
        </p:txBody>
      </p:sp>
    </p:spTree>
    <p:extLst>
      <p:ext uri="{BB962C8B-B14F-4D97-AF65-F5344CB8AC3E}">
        <p14:creationId xmlns:p14="http://schemas.microsoft.com/office/powerpoint/2010/main" val="1510638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0" y="18802350"/>
            <a:ext cx="31089600" cy="58118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889250" y="12401550"/>
            <a:ext cx="31089600" cy="64008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1DA8DD-F803-440F-BD57-645D27E94D54}" type="slidenum">
              <a:rPr lang="en-US"/>
              <a:pPr>
                <a:defRPr/>
              </a:pPr>
              <a:t>‹#›</a:t>
            </a:fld>
            <a:endParaRPr lang="en-US"/>
          </a:p>
        </p:txBody>
      </p:sp>
    </p:spTree>
    <p:extLst>
      <p:ext uri="{BB962C8B-B14F-4D97-AF65-F5344CB8AC3E}">
        <p14:creationId xmlns:p14="http://schemas.microsoft.com/office/powerpoint/2010/main" val="2415266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43200" y="8455025"/>
            <a:ext cx="15468600" cy="17554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8364200" y="8455025"/>
            <a:ext cx="15468600" cy="17554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E3B2BE-C69F-480D-9A4E-113D9C19C771}" type="slidenum">
              <a:rPr lang="en-US"/>
              <a:pPr>
                <a:defRPr/>
              </a:pPr>
              <a:t>‹#›</a:t>
            </a:fld>
            <a:endParaRPr lang="en-US"/>
          </a:p>
        </p:txBody>
      </p:sp>
    </p:spTree>
    <p:extLst>
      <p:ext uri="{BB962C8B-B14F-4D97-AF65-F5344CB8AC3E}">
        <p14:creationId xmlns:p14="http://schemas.microsoft.com/office/powerpoint/2010/main" val="796459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800" y="1171575"/>
            <a:ext cx="32918400" cy="4876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28800" y="6550025"/>
            <a:ext cx="16160750" cy="27289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828800" y="9278938"/>
            <a:ext cx="16160750" cy="168592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8580100" y="6550025"/>
            <a:ext cx="16167100" cy="27289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8580100" y="9278938"/>
            <a:ext cx="16167100" cy="168592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CA7AA78-9674-4EBD-9F63-DD1DB5AA758F}" type="slidenum">
              <a:rPr lang="en-US"/>
              <a:pPr>
                <a:defRPr/>
              </a:pPr>
              <a:t>‹#›</a:t>
            </a:fld>
            <a:endParaRPr lang="en-US"/>
          </a:p>
        </p:txBody>
      </p:sp>
    </p:spTree>
    <p:extLst>
      <p:ext uri="{BB962C8B-B14F-4D97-AF65-F5344CB8AC3E}">
        <p14:creationId xmlns:p14="http://schemas.microsoft.com/office/powerpoint/2010/main" val="3748863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B798A7F-4CDE-47F6-B9AB-B923334CE36C}" type="slidenum">
              <a:rPr lang="en-US"/>
              <a:pPr>
                <a:defRPr/>
              </a:pPr>
              <a:t>‹#›</a:t>
            </a:fld>
            <a:endParaRPr lang="en-US"/>
          </a:p>
        </p:txBody>
      </p:sp>
    </p:spTree>
    <p:extLst>
      <p:ext uri="{BB962C8B-B14F-4D97-AF65-F5344CB8AC3E}">
        <p14:creationId xmlns:p14="http://schemas.microsoft.com/office/powerpoint/2010/main" val="15974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33AE34B-8A5C-40E5-8918-38351BBD50D7}" type="slidenum">
              <a:rPr lang="en-US"/>
              <a:pPr>
                <a:defRPr/>
              </a:pPr>
              <a:t>‹#›</a:t>
            </a:fld>
            <a:endParaRPr lang="en-US"/>
          </a:p>
        </p:txBody>
      </p:sp>
    </p:spTree>
    <p:extLst>
      <p:ext uri="{BB962C8B-B14F-4D97-AF65-F5344CB8AC3E}">
        <p14:creationId xmlns:p14="http://schemas.microsoft.com/office/powerpoint/2010/main" val="4085016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1165225"/>
            <a:ext cx="12033250" cy="495776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4300200" y="1165225"/>
            <a:ext cx="20447000" cy="24972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828800" y="6122988"/>
            <a:ext cx="12033250" cy="200152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DA44DD7-0EB8-472D-BA72-CE734DBD62BB}" type="slidenum">
              <a:rPr lang="en-US"/>
              <a:pPr>
                <a:defRPr/>
              </a:pPr>
              <a:t>‹#›</a:t>
            </a:fld>
            <a:endParaRPr lang="en-US"/>
          </a:p>
        </p:txBody>
      </p:sp>
    </p:spTree>
    <p:extLst>
      <p:ext uri="{BB962C8B-B14F-4D97-AF65-F5344CB8AC3E}">
        <p14:creationId xmlns:p14="http://schemas.microsoft.com/office/powerpoint/2010/main" val="3730943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9150" y="20481925"/>
            <a:ext cx="21945600" cy="24193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169150" y="2614613"/>
            <a:ext cx="21945600" cy="175561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7169150" y="22901275"/>
            <a:ext cx="21945600" cy="3433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1185AC5-CF0D-4CC9-88B2-4AF8DFF381D1}" type="slidenum">
              <a:rPr lang="en-US"/>
              <a:pPr>
                <a:defRPr/>
              </a:pPr>
              <a:t>‹#›</a:t>
            </a:fld>
            <a:endParaRPr lang="en-US"/>
          </a:p>
        </p:txBody>
      </p:sp>
    </p:spTree>
    <p:extLst>
      <p:ext uri="{BB962C8B-B14F-4D97-AF65-F5344CB8AC3E}">
        <p14:creationId xmlns:p14="http://schemas.microsoft.com/office/powerpoint/2010/main" val="413755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743200" y="2600325"/>
            <a:ext cx="3108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41999" tIns="171000" rIns="341999" bIns="17100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2743200" y="8455025"/>
            <a:ext cx="31089600" cy="1755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41999" tIns="171000" rIns="341999" bIns="17100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743200" y="26660475"/>
            <a:ext cx="7620000" cy="1949450"/>
          </a:xfrm>
          <a:prstGeom prst="rect">
            <a:avLst/>
          </a:prstGeom>
          <a:noFill/>
          <a:ln w="9525">
            <a:noFill/>
            <a:miter lim="800000"/>
            <a:headEnd/>
            <a:tailEnd/>
          </a:ln>
        </p:spPr>
        <p:txBody>
          <a:bodyPr vert="horz" wrap="square" lIns="341999" tIns="171000" rIns="341999" bIns="171000" numCol="1" anchor="t" anchorCtr="0" compatLnSpc="1">
            <a:prstTxWarp prst="textNoShape">
              <a:avLst/>
            </a:prstTxWarp>
          </a:bodyPr>
          <a:lstStyle>
            <a:lvl1pPr eaLnBrk="0" hangingPunct="0">
              <a:defRPr sz="5200">
                <a:latin typeface="Arial" pitchFamily="34" charset="0"/>
                <a:ea typeface="ＭＳ Ｐゴシック"/>
                <a:cs typeface="ＭＳ Ｐゴシック"/>
              </a:defRPr>
            </a:lvl1pPr>
          </a:lstStyle>
          <a:p>
            <a:pPr>
              <a:defRPr/>
            </a:pPr>
            <a:endParaRPr lang="en-US"/>
          </a:p>
        </p:txBody>
      </p:sp>
      <p:sp>
        <p:nvSpPr>
          <p:cNvPr id="1029" name="Rectangle 5"/>
          <p:cNvSpPr>
            <a:spLocks noGrp="1" noChangeArrowheads="1"/>
          </p:cNvSpPr>
          <p:nvPr>
            <p:ph type="ftr" sz="quarter" idx="3"/>
          </p:nvPr>
        </p:nvSpPr>
        <p:spPr bwMode="auto">
          <a:xfrm>
            <a:off x="12496800" y="26660475"/>
            <a:ext cx="11582400" cy="1949450"/>
          </a:xfrm>
          <a:prstGeom prst="rect">
            <a:avLst/>
          </a:prstGeom>
          <a:noFill/>
          <a:ln w="9525">
            <a:noFill/>
            <a:miter lim="800000"/>
            <a:headEnd/>
            <a:tailEnd/>
          </a:ln>
        </p:spPr>
        <p:txBody>
          <a:bodyPr vert="horz" wrap="square" lIns="341999" tIns="171000" rIns="341999" bIns="171000" numCol="1" anchor="t" anchorCtr="0" compatLnSpc="1">
            <a:prstTxWarp prst="textNoShape">
              <a:avLst/>
            </a:prstTxWarp>
          </a:bodyPr>
          <a:lstStyle>
            <a:lvl1pPr algn="ctr" eaLnBrk="0" hangingPunct="0">
              <a:defRPr sz="5200">
                <a:latin typeface="Arial" pitchFamily="34" charset="0"/>
                <a:ea typeface="ＭＳ Ｐゴシック"/>
                <a:cs typeface="ＭＳ Ｐゴシック"/>
              </a:defRPr>
            </a:lvl1pPr>
          </a:lstStyle>
          <a:p>
            <a:pPr>
              <a:defRPr/>
            </a:pPr>
            <a:endParaRPr lang="en-US"/>
          </a:p>
        </p:txBody>
      </p:sp>
      <p:sp>
        <p:nvSpPr>
          <p:cNvPr id="1030" name="Rectangle 6"/>
          <p:cNvSpPr>
            <a:spLocks noGrp="1" noChangeArrowheads="1"/>
          </p:cNvSpPr>
          <p:nvPr>
            <p:ph type="sldNum" sz="quarter" idx="4"/>
          </p:nvPr>
        </p:nvSpPr>
        <p:spPr bwMode="auto">
          <a:xfrm>
            <a:off x="26212800" y="26660475"/>
            <a:ext cx="7620000" cy="1949450"/>
          </a:xfrm>
          <a:prstGeom prst="rect">
            <a:avLst/>
          </a:prstGeom>
          <a:noFill/>
          <a:ln w="9525">
            <a:noFill/>
            <a:miter lim="800000"/>
            <a:headEnd/>
            <a:tailEnd/>
          </a:ln>
        </p:spPr>
        <p:txBody>
          <a:bodyPr vert="horz" wrap="square" lIns="341999" tIns="171000" rIns="341999" bIns="171000" numCol="1" anchor="t" anchorCtr="0" compatLnSpc="1">
            <a:prstTxWarp prst="textNoShape">
              <a:avLst/>
            </a:prstTxWarp>
          </a:bodyPr>
          <a:lstStyle>
            <a:lvl1pPr algn="r" eaLnBrk="0" hangingPunct="0">
              <a:defRPr sz="5200">
                <a:latin typeface="Arial" pitchFamily="34" charset="0"/>
                <a:ea typeface="ＭＳ Ｐゴシック"/>
                <a:cs typeface="ＭＳ Ｐゴシック"/>
              </a:defRPr>
            </a:lvl1pPr>
          </a:lstStyle>
          <a:p>
            <a:pPr>
              <a:defRPr/>
            </a:pPr>
            <a:fld id="{24794FCE-E755-4A3E-95E1-EBFCE250402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21063" rtl="0" eaLnBrk="0" fontAlgn="base" hangingPunct="0">
        <a:spcBef>
          <a:spcPct val="0"/>
        </a:spcBef>
        <a:spcAft>
          <a:spcPct val="0"/>
        </a:spcAft>
        <a:defRPr sz="16500">
          <a:solidFill>
            <a:schemeClr val="tx2"/>
          </a:solidFill>
          <a:latin typeface="+mj-lt"/>
          <a:ea typeface="+mj-ea"/>
          <a:cs typeface="ＭＳ Ｐゴシック"/>
        </a:defRPr>
      </a:lvl1pPr>
      <a:lvl2pPr algn="ctr" defTabSz="3421063" rtl="0" eaLnBrk="0" fontAlgn="base" hangingPunct="0">
        <a:spcBef>
          <a:spcPct val="0"/>
        </a:spcBef>
        <a:spcAft>
          <a:spcPct val="0"/>
        </a:spcAft>
        <a:defRPr sz="16500">
          <a:solidFill>
            <a:schemeClr val="tx2"/>
          </a:solidFill>
          <a:latin typeface="Arial" charset="0"/>
          <a:ea typeface="ＭＳ Ｐゴシック" pitchFamily="34" charset="-128"/>
          <a:cs typeface="ＭＳ Ｐゴシック"/>
        </a:defRPr>
      </a:lvl2pPr>
      <a:lvl3pPr algn="ctr" defTabSz="3421063" rtl="0" eaLnBrk="0" fontAlgn="base" hangingPunct="0">
        <a:spcBef>
          <a:spcPct val="0"/>
        </a:spcBef>
        <a:spcAft>
          <a:spcPct val="0"/>
        </a:spcAft>
        <a:defRPr sz="16500">
          <a:solidFill>
            <a:schemeClr val="tx2"/>
          </a:solidFill>
          <a:latin typeface="Arial" charset="0"/>
          <a:ea typeface="ＭＳ Ｐゴシック" pitchFamily="34" charset="-128"/>
          <a:cs typeface="ＭＳ Ｐゴシック"/>
        </a:defRPr>
      </a:lvl3pPr>
      <a:lvl4pPr algn="ctr" defTabSz="3421063" rtl="0" eaLnBrk="0" fontAlgn="base" hangingPunct="0">
        <a:spcBef>
          <a:spcPct val="0"/>
        </a:spcBef>
        <a:spcAft>
          <a:spcPct val="0"/>
        </a:spcAft>
        <a:defRPr sz="16500">
          <a:solidFill>
            <a:schemeClr val="tx2"/>
          </a:solidFill>
          <a:latin typeface="Arial" charset="0"/>
          <a:ea typeface="ＭＳ Ｐゴシック" pitchFamily="34" charset="-128"/>
          <a:cs typeface="ＭＳ Ｐゴシック"/>
        </a:defRPr>
      </a:lvl4pPr>
      <a:lvl5pPr algn="ctr" defTabSz="3421063" rtl="0" eaLnBrk="0" fontAlgn="base" hangingPunct="0">
        <a:spcBef>
          <a:spcPct val="0"/>
        </a:spcBef>
        <a:spcAft>
          <a:spcPct val="0"/>
        </a:spcAft>
        <a:defRPr sz="16500">
          <a:solidFill>
            <a:schemeClr val="tx2"/>
          </a:solidFill>
          <a:latin typeface="Arial" charset="0"/>
          <a:ea typeface="ＭＳ Ｐゴシック" pitchFamily="34" charset="-128"/>
          <a:cs typeface="ＭＳ Ｐゴシック"/>
        </a:defRPr>
      </a:lvl5pPr>
      <a:lvl6pPr marL="457200" algn="ctr" defTabSz="3421063" rtl="0" fontAlgn="base">
        <a:spcBef>
          <a:spcPct val="0"/>
        </a:spcBef>
        <a:spcAft>
          <a:spcPct val="0"/>
        </a:spcAft>
        <a:defRPr sz="16500">
          <a:solidFill>
            <a:schemeClr val="tx2"/>
          </a:solidFill>
          <a:latin typeface="Arial" charset="0"/>
          <a:ea typeface="ＭＳ Ｐゴシック" pitchFamily="34" charset="-128"/>
        </a:defRPr>
      </a:lvl6pPr>
      <a:lvl7pPr marL="914400" algn="ctr" defTabSz="3421063" rtl="0" fontAlgn="base">
        <a:spcBef>
          <a:spcPct val="0"/>
        </a:spcBef>
        <a:spcAft>
          <a:spcPct val="0"/>
        </a:spcAft>
        <a:defRPr sz="16500">
          <a:solidFill>
            <a:schemeClr val="tx2"/>
          </a:solidFill>
          <a:latin typeface="Arial" charset="0"/>
          <a:ea typeface="ＭＳ Ｐゴシック" pitchFamily="34" charset="-128"/>
        </a:defRPr>
      </a:lvl7pPr>
      <a:lvl8pPr marL="1371600" algn="ctr" defTabSz="3421063" rtl="0" fontAlgn="base">
        <a:spcBef>
          <a:spcPct val="0"/>
        </a:spcBef>
        <a:spcAft>
          <a:spcPct val="0"/>
        </a:spcAft>
        <a:defRPr sz="16500">
          <a:solidFill>
            <a:schemeClr val="tx2"/>
          </a:solidFill>
          <a:latin typeface="Arial" charset="0"/>
          <a:ea typeface="ＭＳ Ｐゴシック" pitchFamily="34" charset="-128"/>
        </a:defRPr>
      </a:lvl8pPr>
      <a:lvl9pPr marL="1828800" algn="ctr" defTabSz="3421063" rtl="0" fontAlgn="base">
        <a:spcBef>
          <a:spcPct val="0"/>
        </a:spcBef>
        <a:spcAft>
          <a:spcPct val="0"/>
        </a:spcAft>
        <a:defRPr sz="16500">
          <a:solidFill>
            <a:schemeClr val="tx2"/>
          </a:solidFill>
          <a:latin typeface="Arial" charset="0"/>
          <a:ea typeface="ＭＳ Ｐゴシック" pitchFamily="34" charset="-128"/>
        </a:defRPr>
      </a:lvl9pPr>
    </p:titleStyle>
    <p:bodyStyle>
      <a:lvl1pPr marL="1282700" indent="-1282700" algn="l" defTabSz="3421063" rtl="0" eaLnBrk="0" fontAlgn="base" hangingPunct="0">
        <a:spcBef>
          <a:spcPct val="20000"/>
        </a:spcBef>
        <a:spcAft>
          <a:spcPct val="0"/>
        </a:spcAft>
        <a:buChar char="•"/>
        <a:defRPr sz="12000">
          <a:solidFill>
            <a:schemeClr val="tx1"/>
          </a:solidFill>
          <a:latin typeface="+mn-lt"/>
          <a:ea typeface="+mn-ea"/>
          <a:cs typeface="ＭＳ Ｐゴシック"/>
        </a:defRPr>
      </a:lvl1pPr>
      <a:lvl2pPr marL="2779713" indent="-1069975" algn="l" defTabSz="3421063" rtl="0" eaLnBrk="0" fontAlgn="base" hangingPunct="0">
        <a:spcBef>
          <a:spcPct val="20000"/>
        </a:spcBef>
        <a:spcAft>
          <a:spcPct val="0"/>
        </a:spcAft>
        <a:buChar char="–"/>
        <a:defRPr sz="10500">
          <a:solidFill>
            <a:schemeClr val="tx1"/>
          </a:solidFill>
          <a:latin typeface="+mn-lt"/>
          <a:ea typeface="+mn-ea"/>
          <a:cs typeface="ＭＳ Ｐゴシック"/>
        </a:defRPr>
      </a:lvl2pPr>
      <a:lvl3pPr marL="4275138" indent="-854075" algn="l" defTabSz="3421063" rtl="0" eaLnBrk="0" fontAlgn="base" hangingPunct="0">
        <a:spcBef>
          <a:spcPct val="20000"/>
        </a:spcBef>
        <a:spcAft>
          <a:spcPct val="0"/>
        </a:spcAft>
        <a:buChar char="•"/>
        <a:defRPr sz="8900">
          <a:solidFill>
            <a:schemeClr val="tx1"/>
          </a:solidFill>
          <a:latin typeface="+mn-lt"/>
          <a:ea typeface="+mn-ea"/>
          <a:cs typeface="ＭＳ Ｐゴシック"/>
        </a:defRPr>
      </a:lvl3pPr>
      <a:lvl4pPr marL="5984875" indent="-855663" algn="l" defTabSz="3421063" rtl="0" eaLnBrk="0" fontAlgn="base" hangingPunct="0">
        <a:spcBef>
          <a:spcPct val="20000"/>
        </a:spcBef>
        <a:spcAft>
          <a:spcPct val="0"/>
        </a:spcAft>
        <a:buChar char="–"/>
        <a:defRPr sz="7500">
          <a:solidFill>
            <a:schemeClr val="tx1"/>
          </a:solidFill>
          <a:latin typeface="+mn-lt"/>
          <a:ea typeface="+mn-ea"/>
          <a:cs typeface="ＭＳ Ｐゴシック"/>
        </a:defRPr>
      </a:lvl4pPr>
      <a:lvl5pPr marL="7694613" indent="-854075" algn="l" defTabSz="3421063" rtl="0" eaLnBrk="0" fontAlgn="base" hangingPunct="0">
        <a:spcBef>
          <a:spcPct val="20000"/>
        </a:spcBef>
        <a:spcAft>
          <a:spcPct val="0"/>
        </a:spcAft>
        <a:buChar char="»"/>
        <a:defRPr sz="7500">
          <a:solidFill>
            <a:schemeClr val="tx1"/>
          </a:solidFill>
          <a:latin typeface="+mn-lt"/>
          <a:ea typeface="+mn-ea"/>
          <a:cs typeface="ＭＳ Ｐゴシック"/>
        </a:defRPr>
      </a:lvl5pPr>
      <a:lvl6pPr marL="8151813" indent="-854075" algn="l" defTabSz="3421063" rtl="0" fontAlgn="base">
        <a:spcBef>
          <a:spcPct val="20000"/>
        </a:spcBef>
        <a:spcAft>
          <a:spcPct val="0"/>
        </a:spcAft>
        <a:buChar char="»"/>
        <a:defRPr sz="7500">
          <a:solidFill>
            <a:schemeClr val="tx1"/>
          </a:solidFill>
          <a:latin typeface="+mn-lt"/>
          <a:ea typeface="+mn-ea"/>
        </a:defRPr>
      </a:lvl6pPr>
      <a:lvl7pPr marL="8609013" indent="-854075" algn="l" defTabSz="3421063" rtl="0" fontAlgn="base">
        <a:spcBef>
          <a:spcPct val="20000"/>
        </a:spcBef>
        <a:spcAft>
          <a:spcPct val="0"/>
        </a:spcAft>
        <a:buChar char="»"/>
        <a:defRPr sz="7500">
          <a:solidFill>
            <a:schemeClr val="tx1"/>
          </a:solidFill>
          <a:latin typeface="+mn-lt"/>
          <a:ea typeface="+mn-ea"/>
        </a:defRPr>
      </a:lvl7pPr>
      <a:lvl8pPr marL="9066213" indent="-854075" algn="l" defTabSz="3421063" rtl="0" fontAlgn="base">
        <a:spcBef>
          <a:spcPct val="20000"/>
        </a:spcBef>
        <a:spcAft>
          <a:spcPct val="0"/>
        </a:spcAft>
        <a:buChar char="»"/>
        <a:defRPr sz="7500">
          <a:solidFill>
            <a:schemeClr val="tx1"/>
          </a:solidFill>
          <a:latin typeface="+mn-lt"/>
          <a:ea typeface="+mn-ea"/>
        </a:defRPr>
      </a:lvl8pPr>
      <a:lvl9pPr marL="9523413" indent="-854075" algn="l" defTabSz="3421063" rtl="0" fontAlgn="base">
        <a:spcBef>
          <a:spcPct val="20000"/>
        </a:spcBef>
        <a:spcAft>
          <a:spcPct val="0"/>
        </a:spcAft>
        <a:buChar char="»"/>
        <a:defRPr sz="75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246" descr="roboclub_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310512" y="399361"/>
            <a:ext cx="2617787" cy="357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5"/>
          <p:cNvSpPr>
            <a:spLocks noGrp="1" noChangeArrowheads="1"/>
          </p:cNvSpPr>
          <p:nvPr>
            <p:ph type="title" idx="4294967295"/>
          </p:nvPr>
        </p:nvSpPr>
        <p:spPr>
          <a:xfrm>
            <a:off x="7929" y="458955"/>
            <a:ext cx="33909000" cy="2057400"/>
          </a:xfrm>
        </p:spPr>
        <p:txBody>
          <a:bodyPr/>
          <a:lstStyle/>
          <a:p>
            <a:pPr eaLnBrk="1" hangingPunct="1"/>
            <a:r>
              <a:rPr lang="en-US" sz="8400" b="1" dirty="0">
                <a:latin typeface="Garamond" pitchFamily="18" charset="0"/>
              </a:rPr>
              <a:t>Colony Scout: A Low-Cost, Versatile Platform for </a:t>
            </a:r>
            <a:r>
              <a:rPr lang="en-US" sz="8400" b="1" dirty="0" smtClean="0">
                <a:latin typeface="Garamond" pitchFamily="18" charset="0"/>
              </a:rPr>
              <a:t/>
            </a:r>
            <a:br>
              <a:rPr lang="en-US" sz="8400" b="1" dirty="0" smtClean="0">
                <a:latin typeface="Garamond" pitchFamily="18" charset="0"/>
              </a:rPr>
            </a:br>
            <a:r>
              <a:rPr lang="en-US" sz="8400" b="1" dirty="0" smtClean="0">
                <a:latin typeface="Garamond" pitchFamily="18" charset="0"/>
              </a:rPr>
              <a:t>Autonomous </a:t>
            </a:r>
            <a:r>
              <a:rPr lang="en-US" sz="8400" b="1" dirty="0">
                <a:latin typeface="Garamond" pitchFamily="18" charset="0"/>
              </a:rPr>
              <a:t>Systems in Collaborative </a:t>
            </a:r>
            <a:r>
              <a:rPr lang="en-US" sz="8400" b="1" dirty="0" smtClean="0">
                <a:latin typeface="Garamond" pitchFamily="18" charset="0"/>
              </a:rPr>
              <a:t>Robotics</a:t>
            </a:r>
            <a:endParaRPr lang="en-US" sz="8400" b="1" dirty="0">
              <a:latin typeface="Garamond" pitchFamily="18" charset="0"/>
            </a:endParaRPr>
          </a:p>
        </p:txBody>
      </p:sp>
      <p:graphicFrame>
        <p:nvGraphicFramePr>
          <p:cNvPr id="12296" name="Group 1032"/>
          <p:cNvGraphicFramePr>
            <a:graphicFrameLocks noGrp="1"/>
          </p:cNvGraphicFramePr>
          <p:nvPr>
            <p:extLst>
              <p:ext uri="{D42A27DB-BD31-4B8C-83A1-F6EECF244321}">
                <p14:modId xmlns:p14="http://schemas.microsoft.com/office/powerpoint/2010/main" val="3827657199"/>
              </p:ext>
            </p:extLst>
          </p:nvPr>
        </p:nvGraphicFramePr>
        <p:xfrm>
          <a:off x="1495616" y="2860877"/>
          <a:ext cx="30632400" cy="2388042"/>
        </p:xfrm>
        <a:graphic>
          <a:graphicData uri="http://schemas.openxmlformats.org/drawingml/2006/table">
            <a:tbl>
              <a:tblPr/>
              <a:tblGrid>
                <a:gridCol w="4418593"/>
                <a:gridCol w="4332467"/>
                <a:gridCol w="4377721"/>
                <a:gridCol w="4374809"/>
                <a:gridCol w="4376270"/>
                <a:gridCol w="4376270"/>
                <a:gridCol w="4376270"/>
              </a:tblGrid>
              <a:tr h="502841">
                <a:tc>
                  <a:txBody>
                    <a:bodyPr/>
                    <a:lstStyle/>
                    <a:p>
                      <a:pPr marL="0" marR="0" lvl="0" indent="0" algn="ctr" defTabSz="3421063" rtl="0" eaLnBrk="1" fontAlgn="base" latinLnBrk="0" hangingPunct="1">
                        <a:lnSpc>
                          <a:spcPct val="80000"/>
                        </a:lnSpc>
                        <a:spcBef>
                          <a:spcPct val="2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Georgia" pitchFamily="18" charset="0"/>
                          <a:ea typeface="ＭＳ Ｐゴシック" pitchFamily="34" charset="-128"/>
                        </a:rPr>
                        <a:t>Julian Binder</a:t>
                      </a:r>
                      <a:endParaRPr kumimoji="0" lang="en-US" sz="3200" b="0" i="0" u="none" strike="noStrike" cap="none" normalizeH="0" baseline="0" dirty="0" smtClean="0">
                        <a:ln>
                          <a:noFill/>
                        </a:ln>
                        <a:solidFill>
                          <a:schemeClr val="tx1"/>
                        </a:solidFill>
                        <a:effectLst/>
                        <a:latin typeface="Georgia" pitchFamily="18" charset="0"/>
                        <a:ea typeface="ＭＳ Ｐゴシック" pitchFamily="34" charset="-128"/>
                      </a:endParaRPr>
                    </a:p>
                  </a:txBody>
                  <a:tcPr marT="45713" marB="45713" anchor="ctr" horzOverflow="overflow">
                    <a:lnL cap="flat">
                      <a:noFill/>
                    </a:lnL>
                    <a:lnR>
                      <a:noFill/>
                    </a:lnR>
                    <a:lnT cap="flat">
                      <a:noFill/>
                    </a:lnT>
                    <a:lnB>
                      <a:noFill/>
                    </a:lnB>
                    <a:lnTlToBr>
                      <a:noFill/>
                    </a:lnTlToBr>
                    <a:lnBlToTr>
                      <a:noFill/>
                    </a:lnBlToTr>
                    <a:noFill/>
                  </a:tcPr>
                </a:tc>
                <a:tc>
                  <a:txBody>
                    <a:bodyPr/>
                    <a:lstStyle/>
                    <a:p>
                      <a:pPr marL="0" marR="0" lvl="0" indent="0" algn="ctr" defTabSz="3421063" rtl="0" eaLnBrk="1" fontAlgn="base" latinLnBrk="0" hangingPunct="1">
                        <a:lnSpc>
                          <a:spcPct val="80000"/>
                        </a:lnSpc>
                        <a:spcBef>
                          <a:spcPct val="2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Georgia" pitchFamily="18" charset="0"/>
                          <a:ea typeface="ＭＳ Ｐゴシック" pitchFamily="34" charset="-128"/>
                        </a:rPr>
                        <a:t>James </a:t>
                      </a:r>
                      <a:r>
                        <a:rPr kumimoji="0" lang="en-US" sz="3200" b="0" i="0" u="none" strike="noStrike" cap="none" normalizeH="0" baseline="0" dirty="0" err="1" smtClean="0">
                          <a:ln>
                            <a:noFill/>
                          </a:ln>
                          <a:solidFill>
                            <a:schemeClr val="tx1"/>
                          </a:solidFill>
                          <a:effectLst/>
                          <a:latin typeface="Georgia" pitchFamily="18" charset="0"/>
                          <a:ea typeface="ＭＳ Ｐゴシック" pitchFamily="34" charset="-128"/>
                        </a:rPr>
                        <a:t>Carrol</a:t>
                      </a:r>
                      <a:endParaRPr kumimoji="0" lang="en-US" sz="3200" b="0" i="0" u="none" strike="noStrike" cap="none" normalizeH="0" baseline="0" dirty="0" smtClean="0">
                        <a:ln>
                          <a:noFill/>
                        </a:ln>
                        <a:solidFill>
                          <a:schemeClr val="tx1"/>
                        </a:solidFill>
                        <a:effectLst/>
                        <a:latin typeface="Georgia" pitchFamily="18" charset="0"/>
                        <a:ea typeface="ＭＳ Ｐゴシック" pitchFamily="34" charset="-128"/>
                      </a:endParaRPr>
                    </a:p>
                  </a:txBody>
                  <a:tcPr marT="45713" marB="45713" anchor="ctr" horzOverflow="overflow">
                    <a:lnL>
                      <a:noFill/>
                    </a:lnL>
                    <a:lnR>
                      <a:noFill/>
                    </a:lnR>
                    <a:lnT cap="flat">
                      <a:noFill/>
                    </a:lnT>
                    <a:lnB>
                      <a:noFill/>
                    </a:lnB>
                    <a:lnTlToBr>
                      <a:noFill/>
                    </a:lnTlToBr>
                    <a:lnBlToTr>
                      <a:noFill/>
                    </a:lnBlToTr>
                    <a:noFill/>
                  </a:tcPr>
                </a:tc>
                <a:tc>
                  <a:txBody>
                    <a:bodyPr/>
                    <a:lstStyle/>
                    <a:p>
                      <a:pPr marL="0" marR="0" lvl="0" indent="0" algn="ctr" defTabSz="3421063" rtl="0" eaLnBrk="1" fontAlgn="base" latinLnBrk="0" hangingPunct="1">
                        <a:lnSpc>
                          <a:spcPct val="80000"/>
                        </a:lnSpc>
                        <a:spcBef>
                          <a:spcPct val="2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Georgia" pitchFamily="18" charset="0"/>
                          <a:ea typeface="ＭＳ Ｐゴシック" pitchFamily="34" charset="-128"/>
                        </a:rPr>
                        <a:t>Jeffrey Cooper</a:t>
                      </a:r>
                    </a:p>
                  </a:txBody>
                  <a:tcPr marT="45713" marB="45713" anchor="ctr" horzOverflow="overflow">
                    <a:lnL>
                      <a:noFill/>
                    </a:lnL>
                    <a:lnR>
                      <a:noFill/>
                    </a:lnR>
                    <a:lnT cap="flat">
                      <a:noFill/>
                    </a:lnT>
                    <a:lnB>
                      <a:noFill/>
                    </a:lnB>
                    <a:lnTlToBr>
                      <a:noFill/>
                    </a:lnTlToBr>
                    <a:lnBlToTr>
                      <a:noFill/>
                    </a:lnBlToTr>
                    <a:noFill/>
                  </a:tcPr>
                </a:tc>
                <a:tc>
                  <a:txBody>
                    <a:bodyPr/>
                    <a:lstStyle/>
                    <a:p>
                      <a:pPr marL="0" marR="0" lvl="0" indent="0" algn="ctr" defTabSz="3421063" rtl="0" eaLnBrk="1" fontAlgn="base" latinLnBrk="0" hangingPunct="1">
                        <a:lnSpc>
                          <a:spcPct val="80000"/>
                        </a:lnSpc>
                        <a:spcBef>
                          <a:spcPct val="20000"/>
                        </a:spcBef>
                        <a:spcAft>
                          <a:spcPct val="0"/>
                        </a:spcAft>
                        <a:buClrTx/>
                        <a:buSzTx/>
                        <a:buFontTx/>
                        <a:buNone/>
                        <a:tabLst/>
                      </a:pPr>
                      <a:r>
                        <a:rPr kumimoji="0" lang="en-US" sz="3200" b="0" i="0" u="none" strike="noStrike" cap="none" normalizeH="0" baseline="0" dirty="0" err="1" smtClean="0">
                          <a:ln>
                            <a:noFill/>
                          </a:ln>
                          <a:solidFill>
                            <a:schemeClr val="tx1"/>
                          </a:solidFill>
                          <a:effectLst/>
                          <a:latin typeface="Georgia" pitchFamily="18" charset="0"/>
                          <a:ea typeface="ＭＳ Ｐゴシック" pitchFamily="34" charset="-128"/>
                        </a:rPr>
                        <a:t>Priyanka</a:t>
                      </a:r>
                      <a:r>
                        <a:rPr kumimoji="0" lang="en-US" sz="3200" b="0" i="0" u="none" strike="noStrike" cap="none" normalizeH="0" baseline="0" dirty="0" smtClean="0">
                          <a:ln>
                            <a:noFill/>
                          </a:ln>
                          <a:solidFill>
                            <a:schemeClr val="tx1"/>
                          </a:solidFill>
                          <a:effectLst/>
                          <a:latin typeface="Georgia" pitchFamily="18" charset="0"/>
                          <a:ea typeface="ＭＳ Ｐゴシック" pitchFamily="34" charset="-128"/>
                        </a:rPr>
                        <a:t> </a:t>
                      </a:r>
                      <a:r>
                        <a:rPr kumimoji="0" lang="en-US" sz="3200" b="0" i="0" u="none" strike="noStrike" cap="none" normalizeH="0" baseline="0" dirty="0" err="1" smtClean="0">
                          <a:ln>
                            <a:noFill/>
                          </a:ln>
                          <a:solidFill>
                            <a:schemeClr val="tx1"/>
                          </a:solidFill>
                          <a:effectLst/>
                          <a:latin typeface="Georgia" pitchFamily="18" charset="0"/>
                          <a:ea typeface="ＭＳ Ｐゴシック" pitchFamily="34" charset="-128"/>
                        </a:rPr>
                        <a:t>Deo</a:t>
                      </a:r>
                      <a:endParaRPr kumimoji="0" lang="en-US" sz="3200" b="0" i="0" u="none" strike="noStrike" cap="none" normalizeH="0" baseline="0" dirty="0" smtClean="0">
                        <a:ln>
                          <a:noFill/>
                        </a:ln>
                        <a:solidFill>
                          <a:schemeClr val="tx1"/>
                        </a:solidFill>
                        <a:effectLst/>
                        <a:latin typeface="Georgia" pitchFamily="18" charset="0"/>
                        <a:ea typeface="ＭＳ Ｐゴシック" pitchFamily="34" charset="-128"/>
                      </a:endParaRPr>
                    </a:p>
                  </a:txBody>
                  <a:tcPr marT="45713" marB="45713" anchor="ctr" horzOverflow="overflow">
                    <a:lnL>
                      <a:noFill/>
                    </a:lnL>
                    <a:lnR>
                      <a:noFill/>
                    </a:lnR>
                    <a:lnT cap="flat">
                      <a:noFill/>
                    </a:lnT>
                    <a:lnB>
                      <a:noFill/>
                    </a:lnB>
                    <a:lnTlToBr>
                      <a:noFill/>
                    </a:lnTlToBr>
                    <a:lnBlToTr>
                      <a:noFill/>
                    </a:lnBlToTr>
                    <a:noFill/>
                  </a:tcPr>
                </a:tc>
                <a:tc>
                  <a:txBody>
                    <a:bodyPr/>
                    <a:lstStyle/>
                    <a:p>
                      <a:pPr marL="0" marR="0" lvl="0" indent="0" algn="ctr" defTabSz="3421063" rtl="0" eaLnBrk="1" fontAlgn="base" latinLnBrk="0" hangingPunct="1">
                        <a:lnSpc>
                          <a:spcPct val="80000"/>
                        </a:lnSpc>
                        <a:spcBef>
                          <a:spcPct val="20000"/>
                        </a:spcBef>
                        <a:spcAft>
                          <a:spcPct val="0"/>
                        </a:spcAft>
                        <a:buClrTx/>
                        <a:buSzTx/>
                        <a:buFontTx/>
                        <a:buNone/>
                        <a:tabLst/>
                      </a:pPr>
                      <a:r>
                        <a:rPr kumimoji="0" lang="en-US" sz="3200" b="0" i="0" u="none" strike="noStrike" cap="none" normalizeH="0" baseline="0" dirty="0" err="1" smtClean="0">
                          <a:ln>
                            <a:noFill/>
                          </a:ln>
                          <a:solidFill>
                            <a:schemeClr val="tx1"/>
                          </a:solidFill>
                          <a:effectLst/>
                          <a:latin typeface="Georgia" pitchFamily="18" charset="0"/>
                          <a:ea typeface="ＭＳ Ｐゴシック" pitchFamily="34" charset="-128"/>
                        </a:rPr>
                        <a:t>Lalitha</a:t>
                      </a:r>
                      <a:r>
                        <a:rPr kumimoji="0" lang="en-US" sz="3200" b="0" i="0" u="none" strike="noStrike" cap="none" normalizeH="0" baseline="0" dirty="0" smtClean="0">
                          <a:ln>
                            <a:noFill/>
                          </a:ln>
                          <a:solidFill>
                            <a:schemeClr val="tx1"/>
                          </a:solidFill>
                          <a:effectLst/>
                          <a:latin typeface="Georgia" pitchFamily="18" charset="0"/>
                          <a:ea typeface="ＭＳ Ｐゴシック" pitchFamily="34" charset="-128"/>
                        </a:rPr>
                        <a:t> </a:t>
                      </a:r>
                      <a:r>
                        <a:rPr kumimoji="0" lang="en-US" sz="3200" b="0" i="0" u="none" strike="noStrike" cap="none" normalizeH="0" baseline="0" dirty="0" err="1" smtClean="0">
                          <a:ln>
                            <a:noFill/>
                          </a:ln>
                          <a:solidFill>
                            <a:schemeClr val="tx1"/>
                          </a:solidFill>
                          <a:effectLst/>
                          <a:latin typeface="Georgia" pitchFamily="18" charset="0"/>
                          <a:ea typeface="ＭＳ Ｐゴシック" pitchFamily="34" charset="-128"/>
                        </a:rPr>
                        <a:t>Ganesan</a:t>
                      </a:r>
                      <a:endParaRPr kumimoji="0" lang="en-US" sz="3200" b="0" i="0" u="none" strike="noStrike" cap="none" normalizeH="0" baseline="0" dirty="0" smtClean="0">
                        <a:ln>
                          <a:noFill/>
                        </a:ln>
                        <a:solidFill>
                          <a:schemeClr val="tx1"/>
                        </a:solidFill>
                        <a:effectLst/>
                        <a:latin typeface="Georgia" pitchFamily="18" charset="0"/>
                        <a:ea typeface="ＭＳ Ｐゴシック" pitchFamily="34" charset="-128"/>
                      </a:endParaRPr>
                    </a:p>
                  </a:txBody>
                  <a:tcPr marT="45713" marB="45713" anchor="ctr" horzOverflow="overflow">
                    <a:lnL>
                      <a:noFill/>
                    </a:lnL>
                    <a:lnR>
                      <a:noFill/>
                    </a:lnR>
                    <a:lnT cap="flat">
                      <a:noFill/>
                    </a:lnT>
                    <a:lnB>
                      <a:noFill/>
                    </a:lnB>
                    <a:lnTlToBr>
                      <a:noFill/>
                    </a:lnTlToBr>
                    <a:lnBlToTr>
                      <a:noFill/>
                    </a:lnBlToTr>
                    <a:noFill/>
                  </a:tcPr>
                </a:tc>
                <a:tc>
                  <a:txBody>
                    <a:bodyPr/>
                    <a:lstStyle/>
                    <a:p>
                      <a:pPr marL="0" marR="0" lvl="0" indent="0" algn="ctr" defTabSz="3421063" rtl="0" eaLnBrk="1" fontAlgn="base" latinLnBrk="0" hangingPunct="1">
                        <a:lnSpc>
                          <a:spcPct val="80000"/>
                        </a:lnSpc>
                        <a:spcBef>
                          <a:spcPct val="20000"/>
                        </a:spcBef>
                        <a:spcAft>
                          <a:spcPct val="0"/>
                        </a:spcAft>
                        <a:buClrTx/>
                        <a:buSzTx/>
                        <a:buFontTx/>
                        <a:buNone/>
                        <a:tabLst/>
                      </a:pPr>
                      <a:r>
                        <a:rPr kumimoji="0" lang="en-US" sz="3200" b="0" i="0" u="none" strike="noStrike" cap="none" normalizeH="0" baseline="0" dirty="0" err="1" smtClean="0">
                          <a:ln>
                            <a:noFill/>
                          </a:ln>
                          <a:solidFill>
                            <a:schemeClr val="tx1"/>
                          </a:solidFill>
                          <a:effectLst/>
                          <a:latin typeface="Georgia" pitchFamily="18" charset="0"/>
                          <a:ea typeface="ＭＳ Ｐゴシック" pitchFamily="34" charset="-128"/>
                        </a:rPr>
                        <a:t>Yuyang</a:t>
                      </a:r>
                      <a:r>
                        <a:rPr kumimoji="0" lang="en-US" sz="3200" b="0" i="0" u="none" strike="noStrike" cap="none" normalizeH="0" baseline="0" dirty="0" smtClean="0">
                          <a:ln>
                            <a:noFill/>
                          </a:ln>
                          <a:solidFill>
                            <a:schemeClr val="tx1"/>
                          </a:solidFill>
                          <a:effectLst/>
                          <a:latin typeface="Georgia" pitchFamily="18" charset="0"/>
                          <a:ea typeface="ＭＳ Ｐゴシック" pitchFamily="34" charset="-128"/>
                        </a:rPr>
                        <a:t> </a:t>
                      </a:r>
                      <a:r>
                        <a:rPr kumimoji="0" lang="en-US" sz="3200" b="0" i="0" u="none" strike="noStrike" cap="none" normalizeH="0" baseline="0" dirty="0" err="1" smtClean="0">
                          <a:ln>
                            <a:noFill/>
                          </a:ln>
                          <a:solidFill>
                            <a:schemeClr val="tx1"/>
                          </a:solidFill>
                          <a:effectLst/>
                          <a:latin typeface="Georgia" pitchFamily="18" charset="0"/>
                          <a:ea typeface="ＭＳ Ｐゴシック" pitchFamily="34" charset="-128"/>
                        </a:rPr>
                        <a:t>Guo</a:t>
                      </a:r>
                      <a:endParaRPr kumimoji="0" lang="en-US" sz="3200" b="0" i="0" u="none" strike="noStrike" cap="none" normalizeH="0" baseline="0" dirty="0" smtClean="0">
                        <a:ln>
                          <a:noFill/>
                        </a:ln>
                        <a:solidFill>
                          <a:schemeClr val="tx1"/>
                        </a:solidFill>
                        <a:effectLst/>
                        <a:latin typeface="Georgia" pitchFamily="18" charset="0"/>
                        <a:ea typeface="ＭＳ Ｐゴシック" pitchFamily="34" charset="-128"/>
                      </a:endParaRPr>
                    </a:p>
                  </a:txBody>
                  <a:tcPr marT="45713" marB="45713" anchor="ctr" horzOverflow="overflow">
                    <a:lnL>
                      <a:noFill/>
                    </a:lnL>
                    <a:lnR>
                      <a:noFill/>
                    </a:lnR>
                    <a:lnT cap="flat">
                      <a:noFill/>
                    </a:lnT>
                    <a:lnB>
                      <a:noFill/>
                    </a:lnB>
                    <a:lnTlToBr>
                      <a:noFill/>
                    </a:lnTlToBr>
                    <a:lnBlToTr>
                      <a:noFill/>
                    </a:lnBlToTr>
                    <a:noFill/>
                  </a:tcPr>
                </a:tc>
                <a:tc>
                  <a:txBody>
                    <a:bodyPr/>
                    <a:lstStyle/>
                    <a:p>
                      <a:pPr marL="0" marR="0" lvl="0" indent="0" algn="ctr" defTabSz="3421063" rtl="0" eaLnBrk="1" fontAlgn="base" latinLnBrk="0" hangingPunct="1">
                        <a:lnSpc>
                          <a:spcPct val="80000"/>
                        </a:lnSpc>
                        <a:spcBef>
                          <a:spcPct val="2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Georgia" pitchFamily="18" charset="0"/>
                          <a:ea typeface="ＭＳ Ｐゴシック" pitchFamily="34" charset="-128"/>
                        </a:rPr>
                        <a:t>John Howland</a:t>
                      </a:r>
                    </a:p>
                  </a:txBody>
                  <a:tcPr marT="45713" marB="45713" anchor="ctr" horzOverflow="overflow">
                    <a:lnL>
                      <a:noFill/>
                    </a:lnL>
                    <a:lnR cap="flat">
                      <a:noFill/>
                    </a:lnR>
                    <a:lnT cap="flat">
                      <a:noFill/>
                    </a:lnT>
                    <a:lnB>
                      <a:noFill/>
                    </a:lnB>
                    <a:lnTlToBr>
                      <a:noFill/>
                    </a:lnTlToBr>
                    <a:lnBlToTr>
                      <a:noFill/>
                    </a:lnBlToTr>
                    <a:noFill/>
                  </a:tcPr>
                </a:tc>
              </a:tr>
              <a:tr h="502841">
                <a:tc>
                  <a:txBody>
                    <a:bodyPr/>
                    <a:lstStyle/>
                    <a:p>
                      <a:pPr marL="0" marR="0" lvl="0" indent="0" algn="ctr" defTabSz="3421063" rtl="0" eaLnBrk="1" fontAlgn="base" latinLnBrk="0" hangingPunct="1">
                        <a:lnSpc>
                          <a:spcPct val="80000"/>
                        </a:lnSpc>
                        <a:spcBef>
                          <a:spcPct val="2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Georgia" pitchFamily="18" charset="0"/>
                          <a:ea typeface="ＭＳ Ｐゴシック" pitchFamily="34" charset="-128"/>
                        </a:rPr>
                        <a:t>Daniel Jacobs</a:t>
                      </a:r>
                    </a:p>
                  </a:txBody>
                  <a:tcPr marT="45713" marB="45713" anchor="ctr" horzOverflow="overflow">
                    <a:lnL cap="flat">
                      <a:noFill/>
                    </a:lnL>
                    <a:lnR>
                      <a:noFill/>
                    </a:lnR>
                    <a:lnT>
                      <a:noFill/>
                    </a:lnT>
                    <a:lnB>
                      <a:noFill/>
                    </a:lnB>
                    <a:lnTlToBr>
                      <a:noFill/>
                    </a:lnTlToBr>
                    <a:lnBlToTr>
                      <a:noFill/>
                    </a:lnBlToTr>
                    <a:noFill/>
                  </a:tcPr>
                </a:tc>
                <a:tc>
                  <a:txBody>
                    <a:bodyPr/>
                    <a:lstStyle/>
                    <a:p>
                      <a:pPr algn="ctr"/>
                      <a:r>
                        <a:rPr kumimoji="0" lang="en-US" sz="3200" b="0" i="0" u="none" strike="noStrike" kern="1200" cap="none" normalizeH="0" baseline="0" dirty="0" smtClean="0">
                          <a:ln>
                            <a:noFill/>
                          </a:ln>
                          <a:solidFill>
                            <a:schemeClr val="tx1"/>
                          </a:solidFill>
                          <a:effectLst/>
                          <a:latin typeface="Georgia" pitchFamily="18" charset="0"/>
                          <a:ea typeface="ＭＳ Ｐゴシック" pitchFamily="34" charset="-128"/>
                          <a:cs typeface="+mn-cs"/>
                        </a:rPr>
                        <a:t>Timothy </a:t>
                      </a:r>
                      <a:r>
                        <a:rPr kumimoji="0" lang="en-US" sz="3200" b="0" i="0" u="none" strike="noStrike" kern="1200" cap="none" normalizeH="0" baseline="0" dirty="0" err="1" smtClean="0">
                          <a:ln>
                            <a:noFill/>
                          </a:ln>
                          <a:solidFill>
                            <a:schemeClr val="tx1"/>
                          </a:solidFill>
                          <a:effectLst/>
                          <a:latin typeface="Georgia" pitchFamily="18" charset="0"/>
                          <a:ea typeface="ＭＳ Ｐゴシック" pitchFamily="34" charset="-128"/>
                          <a:cs typeface="+mn-cs"/>
                        </a:rPr>
                        <a:t>Koh</a:t>
                      </a:r>
                      <a:endParaRPr kumimoji="0" lang="en-US" sz="3200" b="0" i="0" u="none" strike="noStrike" kern="1200" cap="none" normalizeH="0" baseline="0" dirty="0">
                        <a:ln>
                          <a:noFill/>
                        </a:ln>
                        <a:solidFill>
                          <a:schemeClr val="tx1"/>
                        </a:solidFill>
                        <a:effectLst/>
                        <a:latin typeface="Georgia" pitchFamily="18" charset="0"/>
                        <a:ea typeface="ＭＳ Ｐゴシック" pitchFamily="34" charset="-128"/>
                        <a:cs typeface="+mn-cs"/>
                      </a:endParaRPr>
                    </a:p>
                  </a:txBody>
                  <a:tcPr marT="45713" marB="45713" anchor="ctr" horzOverflow="overflow">
                    <a:lnL>
                      <a:noFill/>
                    </a:lnL>
                    <a:lnR>
                      <a:noFill/>
                    </a:lnR>
                    <a:lnT>
                      <a:noFill/>
                    </a:lnT>
                    <a:lnB>
                      <a:noFill/>
                    </a:lnB>
                    <a:lnTlToBr>
                      <a:noFill/>
                    </a:lnTlToBr>
                    <a:lnBlToTr>
                      <a:noFill/>
                    </a:lnBlToTr>
                    <a:noFill/>
                  </a:tcPr>
                </a:tc>
                <a:tc>
                  <a:txBody>
                    <a:bodyPr/>
                    <a:lstStyle/>
                    <a:p>
                      <a:pPr marL="0" marR="0" lvl="0" indent="0" algn="ctr" defTabSz="3421063" rtl="0" eaLnBrk="1" fontAlgn="base" latinLnBrk="0" hangingPunct="1">
                        <a:lnSpc>
                          <a:spcPct val="80000"/>
                        </a:lnSpc>
                        <a:spcBef>
                          <a:spcPct val="2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Georgia" pitchFamily="18" charset="0"/>
                          <a:ea typeface="ＭＳ Ｐゴシック" pitchFamily="34" charset="-128"/>
                        </a:rPr>
                        <a:t>Alexander Lam</a:t>
                      </a:r>
                    </a:p>
                  </a:txBody>
                  <a:tcPr marT="45713" marB="45713" anchor="ctr" horzOverflow="overflow">
                    <a:lnL>
                      <a:noFill/>
                    </a:lnL>
                    <a:lnR>
                      <a:noFill/>
                    </a:lnR>
                    <a:lnT>
                      <a:noFill/>
                    </a:lnT>
                    <a:lnB>
                      <a:noFill/>
                    </a:lnB>
                    <a:lnTlToBr>
                      <a:noFill/>
                    </a:lnTlToBr>
                    <a:lnBlToTr>
                      <a:noFill/>
                    </a:lnBlToTr>
                    <a:noFill/>
                  </a:tcPr>
                </a:tc>
                <a:tc>
                  <a:txBody>
                    <a:bodyPr/>
                    <a:lstStyle/>
                    <a:p>
                      <a:pPr marL="0" marR="0" lvl="0" indent="0" algn="ctr" defTabSz="3421063" rtl="0" eaLnBrk="1" fontAlgn="base" latinLnBrk="0" hangingPunct="1">
                        <a:lnSpc>
                          <a:spcPct val="80000"/>
                        </a:lnSpc>
                        <a:spcBef>
                          <a:spcPct val="2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Georgia" pitchFamily="18" charset="0"/>
                          <a:ea typeface="ＭＳ Ｐゴシック" pitchFamily="34" charset="-128"/>
                        </a:rPr>
                        <a:t>Abraham </a:t>
                      </a:r>
                      <a:r>
                        <a:rPr kumimoji="0" lang="en-US" sz="3200" b="0" i="0" u="none" strike="noStrike" cap="none" normalizeH="0" baseline="0" dirty="0" err="1" smtClean="0">
                          <a:ln>
                            <a:noFill/>
                          </a:ln>
                          <a:solidFill>
                            <a:schemeClr val="tx1"/>
                          </a:solidFill>
                          <a:effectLst/>
                          <a:latin typeface="Georgia" pitchFamily="18" charset="0"/>
                          <a:ea typeface="ＭＳ Ｐゴシック" pitchFamily="34" charset="-128"/>
                        </a:rPr>
                        <a:t>Levkoy</a:t>
                      </a:r>
                      <a:endParaRPr kumimoji="0" lang="en-US" sz="3200" b="0" i="0" u="none" strike="noStrike" cap="none" normalizeH="0" baseline="0" dirty="0" smtClean="0">
                        <a:ln>
                          <a:noFill/>
                        </a:ln>
                        <a:solidFill>
                          <a:schemeClr val="tx1"/>
                        </a:solidFill>
                        <a:effectLst/>
                        <a:latin typeface="Georgia" pitchFamily="18" charset="0"/>
                        <a:ea typeface="ＭＳ Ｐゴシック" pitchFamily="34" charset="-128"/>
                      </a:endParaRPr>
                    </a:p>
                  </a:txBody>
                  <a:tcPr marT="45713" marB="45713" anchor="ctr" horzOverflow="overflow">
                    <a:lnL>
                      <a:noFill/>
                    </a:lnL>
                    <a:lnR>
                      <a:noFill/>
                    </a:lnR>
                    <a:lnT>
                      <a:noFill/>
                    </a:lnT>
                    <a:lnB>
                      <a:noFill/>
                    </a:lnB>
                    <a:lnTlToBr>
                      <a:noFill/>
                    </a:lnTlToBr>
                    <a:lnBlToTr>
                      <a:noFill/>
                    </a:lnBlToTr>
                    <a:noFill/>
                  </a:tcPr>
                </a:tc>
                <a:tc>
                  <a:txBody>
                    <a:bodyPr/>
                    <a:lstStyle/>
                    <a:p>
                      <a:pPr marL="0" marR="0" lvl="0" indent="0" algn="ctr" defTabSz="3421063" rtl="0" eaLnBrk="1" fontAlgn="base" latinLnBrk="0" hangingPunct="1">
                        <a:lnSpc>
                          <a:spcPct val="80000"/>
                        </a:lnSpc>
                        <a:spcBef>
                          <a:spcPct val="2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Georgia" pitchFamily="18" charset="0"/>
                          <a:ea typeface="ＭＳ Ｐゴシック" pitchFamily="34" charset="-128"/>
                        </a:rPr>
                        <a:t>Thomas Mullins</a:t>
                      </a:r>
                      <a:endParaRPr kumimoji="0" lang="en-US" sz="3200" b="0" i="0" u="none" strike="noStrike" cap="none" normalizeH="0" baseline="0" dirty="0" smtClean="0">
                        <a:ln>
                          <a:noFill/>
                        </a:ln>
                        <a:solidFill>
                          <a:schemeClr val="tx1"/>
                        </a:solidFill>
                        <a:effectLst/>
                        <a:latin typeface="Georgia" pitchFamily="18" charset="0"/>
                        <a:ea typeface="ＭＳ Ｐゴシック" pitchFamily="34" charset="-128"/>
                      </a:endParaRPr>
                    </a:p>
                  </a:txBody>
                  <a:tcPr marT="45713" marB="45713" anchor="ctr" horzOverflow="overflow">
                    <a:lnL>
                      <a:noFill/>
                    </a:lnL>
                    <a:lnR>
                      <a:noFill/>
                    </a:lnR>
                    <a:lnT>
                      <a:noFill/>
                    </a:lnT>
                    <a:lnB>
                      <a:noFill/>
                    </a:lnB>
                    <a:lnTlToBr>
                      <a:noFill/>
                    </a:lnTlToBr>
                    <a:lnBlToTr>
                      <a:noFill/>
                    </a:lnBlToTr>
                    <a:noFill/>
                  </a:tcPr>
                </a:tc>
                <a:tc>
                  <a:txBody>
                    <a:bodyPr/>
                    <a:lstStyle/>
                    <a:p>
                      <a:pPr marL="0" marR="0" lvl="0" indent="0" algn="ctr" defTabSz="3421063" rtl="0" eaLnBrk="1" fontAlgn="base" latinLnBrk="0" hangingPunct="1">
                        <a:lnSpc>
                          <a:spcPct val="80000"/>
                        </a:lnSpc>
                        <a:spcBef>
                          <a:spcPct val="20000"/>
                        </a:spcBef>
                        <a:spcAft>
                          <a:spcPct val="0"/>
                        </a:spcAft>
                        <a:buClrTx/>
                        <a:buSzTx/>
                        <a:buFontTx/>
                        <a:buNone/>
                        <a:tabLst/>
                        <a:defRPr/>
                      </a:pPr>
                      <a:r>
                        <a:rPr kumimoji="0" lang="en-US" sz="3200" b="0" i="0" u="none" strike="noStrike" cap="none" normalizeH="0" baseline="0" dirty="0" smtClean="0">
                          <a:ln>
                            <a:noFill/>
                          </a:ln>
                          <a:solidFill>
                            <a:schemeClr val="tx1"/>
                          </a:solidFill>
                          <a:effectLst/>
                          <a:latin typeface="Georgia" pitchFamily="18" charset="0"/>
                          <a:ea typeface="ＭＳ Ｐゴシック" pitchFamily="34" charset="-128"/>
                        </a:rPr>
                        <a:t>Benjamin Wasserman</a:t>
                      </a:r>
                    </a:p>
                  </a:txBody>
                  <a:tcPr marT="45713" marB="45713" anchor="ctr" horzOverflow="overflow">
                    <a:lnL>
                      <a:noFill/>
                    </a:lnL>
                    <a:lnR>
                      <a:noFill/>
                    </a:lnR>
                    <a:lnT>
                      <a:noFill/>
                    </a:lnT>
                    <a:lnB>
                      <a:noFill/>
                    </a:lnB>
                    <a:lnTlToBr>
                      <a:noFill/>
                    </a:lnTlToBr>
                    <a:lnBlToTr>
                      <a:noFill/>
                    </a:lnBlToTr>
                    <a:noFill/>
                  </a:tcPr>
                </a:tc>
                <a:tc>
                  <a:txBody>
                    <a:bodyPr/>
                    <a:lstStyle/>
                    <a:p>
                      <a:pPr marL="0" marR="0" lvl="0" indent="0" algn="ctr" defTabSz="3421063" rtl="0" eaLnBrk="1" fontAlgn="base" latinLnBrk="0" hangingPunct="1">
                        <a:lnSpc>
                          <a:spcPct val="80000"/>
                        </a:lnSpc>
                        <a:spcBef>
                          <a:spcPct val="2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Georgia" pitchFamily="18" charset="0"/>
                          <a:ea typeface="ＭＳ Ｐゴシック" pitchFamily="34" charset="-128"/>
                        </a:rPr>
                        <a:t>Leon Zhang</a:t>
                      </a:r>
                      <a:endParaRPr kumimoji="0" lang="en-US" sz="3200" b="0" i="0" u="none" strike="noStrike" cap="none" normalizeH="0" baseline="0" dirty="0" smtClean="0">
                        <a:ln>
                          <a:noFill/>
                        </a:ln>
                        <a:solidFill>
                          <a:schemeClr val="tx1"/>
                        </a:solidFill>
                        <a:effectLst/>
                        <a:latin typeface="Georgia" pitchFamily="18" charset="0"/>
                        <a:ea typeface="ＭＳ Ｐゴシック" pitchFamily="34" charset="-128"/>
                      </a:endParaRPr>
                    </a:p>
                  </a:txBody>
                  <a:tcPr marT="45713" marB="45713" anchor="ctr" horzOverflow="overflow">
                    <a:lnL>
                      <a:noFill/>
                    </a:lnL>
                    <a:lnR cap="flat">
                      <a:noFill/>
                    </a:lnR>
                    <a:lnT>
                      <a:noFill/>
                    </a:lnT>
                    <a:lnB>
                      <a:noFill/>
                    </a:lnB>
                    <a:lnTlToBr>
                      <a:noFill/>
                    </a:lnTlToBr>
                    <a:lnBlToTr>
                      <a:noFill/>
                    </a:lnBlToTr>
                    <a:noFill/>
                  </a:tcPr>
                </a:tc>
              </a:tr>
              <a:tr h="502841">
                <a:tc>
                  <a:txBody>
                    <a:bodyPr/>
                    <a:lstStyle/>
                    <a:p>
                      <a:pPr marL="0" marR="0" lvl="0" indent="0" algn="ctr" defTabSz="3421063" rtl="0" eaLnBrk="1" fontAlgn="base" latinLnBrk="0" hangingPunct="1">
                        <a:lnSpc>
                          <a:spcPct val="80000"/>
                        </a:lnSpc>
                        <a:spcBef>
                          <a:spcPct val="2000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Georgia" pitchFamily="18" charset="0"/>
                        <a:ea typeface="ＭＳ Ｐゴシック" pitchFamily="34" charset="-128"/>
                      </a:endParaRPr>
                    </a:p>
                  </a:txBody>
                  <a:tcPr marT="45713" marB="45713" anchor="ctr" horzOverflow="overflow">
                    <a:lnL cap="flat">
                      <a:noFill/>
                    </a:lnL>
                    <a:lnR>
                      <a:noFill/>
                    </a:lnR>
                    <a:lnT>
                      <a:noFill/>
                    </a:lnT>
                    <a:lnB>
                      <a:noFill/>
                    </a:lnB>
                    <a:lnTlToBr>
                      <a:noFill/>
                    </a:lnTlToBr>
                    <a:lnBlToTr>
                      <a:noFill/>
                    </a:lnBlToTr>
                    <a:noFill/>
                  </a:tcPr>
                </a:tc>
                <a:tc>
                  <a:txBody>
                    <a:bodyPr/>
                    <a:lstStyle/>
                    <a:p>
                      <a:pPr marL="0" marR="0" lvl="0" indent="0" algn="ctr" defTabSz="3421063" rtl="0" eaLnBrk="1" fontAlgn="base" latinLnBrk="0" hangingPunct="1">
                        <a:lnSpc>
                          <a:spcPct val="80000"/>
                        </a:lnSpc>
                        <a:spcBef>
                          <a:spcPct val="2000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Georgia" pitchFamily="18" charset="0"/>
                        <a:ea typeface="ＭＳ Ｐゴシック" pitchFamily="34" charset="-128"/>
                      </a:endParaRPr>
                    </a:p>
                  </a:txBody>
                  <a:tcPr marT="45713" marB="45713" anchor="ctr" horzOverflow="overflow">
                    <a:lnL>
                      <a:noFill/>
                    </a:lnL>
                    <a:lnR>
                      <a:noFill/>
                    </a:lnR>
                    <a:lnT>
                      <a:noFill/>
                    </a:lnT>
                    <a:lnB>
                      <a:noFill/>
                    </a:lnB>
                    <a:lnTlToBr>
                      <a:noFill/>
                    </a:lnTlToBr>
                    <a:lnBlToTr>
                      <a:noFill/>
                    </a:lnBlToTr>
                    <a:noFill/>
                  </a:tcPr>
                </a:tc>
                <a:tc>
                  <a:txBody>
                    <a:bodyPr/>
                    <a:lstStyle/>
                    <a:p>
                      <a:pPr marL="0" marR="0" lvl="0" indent="0" algn="ctr" defTabSz="3421063" rtl="0" eaLnBrk="1" fontAlgn="base" latinLnBrk="0" hangingPunct="1">
                        <a:lnSpc>
                          <a:spcPct val="80000"/>
                        </a:lnSpc>
                        <a:spcBef>
                          <a:spcPct val="2000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Georgia" pitchFamily="18" charset="0"/>
                        <a:ea typeface="ＭＳ Ｐゴシック" pitchFamily="34" charset="-128"/>
                      </a:endParaRPr>
                    </a:p>
                  </a:txBody>
                  <a:tcPr marT="45713" marB="45713" anchor="ctr" horzOverflow="overflow">
                    <a:lnL>
                      <a:noFill/>
                    </a:lnL>
                    <a:lnR>
                      <a:noFill/>
                    </a:lnR>
                    <a:lnT>
                      <a:noFill/>
                    </a:lnT>
                    <a:lnB>
                      <a:noFill/>
                    </a:lnB>
                    <a:lnTlToBr>
                      <a:noFill/>
                    </a:lnTlToBr>
                    <a:lnBlToTr>
                      <a:noFill/>
                    </a:lnBlToTr>
                    <a:noFill/>
                  </a:tcPr>
                </a:tc>
                <a:tc>
                  <a:txBody>
                    <a:bodyPr/>
                    <a:lstStyle/>
                    <a:p>
                      <a:pPr marL="0" marR="0" lvl="0" indent="0" algn="ctr" defTabSz="3421063" rtl="0" eaLnBrk="1" fontAlgn="base" latinLnBrk="0" hangingPunct="1">
                        <a:lnSpc>
                          <a:spcPct val="80000"/>
                        </a:lnSpc>
                        <a:spcBef>
                          <a:spcPct val="20000"/>
                        </a:spcBef>
                        <a:spcAft>
                          <a:spcPct val="0"/>
                        </a:spcAft>
                        <a:buClrTx/>
                        <a:buSzTx/>
                        <a:buFontTx/>
                        <a:buNone/>
                        <a:tabLst/>
                        <a:defRPr/>
                      </a:pPr>
                      <a:r>
                        <a:rPr kumimoji="0" lang="en-US" sz="3200" b="0" i="0" u="none" strike="noStrike" cap="none" normalizeH="0" baseline="0" dirty="0" smtClean="0">
                          <a:ln>
                            <a:noFill/>
                          </a:ln>
                          <a:solidFill>
                            <a:schemeClr val="tx1"/>
                          </a:solidFill>
                          <a:effectLst/>
                          <a:latin typeface="Georgia" pitchFamily="18" charset="0"/>
                          <a:ea typeface="ＭＳ Ｐゴシック" pitchFamily="34" charset="-128"/>
                        </a:rPr>
                        <a:t>Alexander </a:t>
                      </a:r>
                      <a:r>
                        <a:rPr kumimoji="0" lang="en-US" sz="3200" b="0" i="0" u="none" strike="noStrike" cap="none" normalizeH="0" baseline="0" dirty="0" err="1" smtClean="0">
                          <a:ln>
                            <a:noFill/>
                          </a:ln>
                          <a:solidFill>
                            <a:schemeClr val="tx1"/>
                          </a:solidFill>
                          <a:effectLst/>
                          <a:latin typeface="Georgia" pitchFamily="18" charset="0"/>
                          <a:ea typeface="ＭＳ Ｐゴシック" pitchFamily="34" charset="-128"/>
                        </a:rPr>
                        <a:t>Zirbel</a:t>
                      </a:r>
                      <a:r>
                        <a:rPr kumimoji="0" lang="en-US" sz="3200" b="0" i="0" u="none" strike="noStrike" cap="none" normalizeH="0" baseline="0" dirty="0" smtClean="0">
                          <a:ln>
                            <a:noFill/>
                          </a:ln>
                          <a:solidFill>
                            <a:schemeClr val="tx1"/>
                          </a:solidFill>
                          <a:effectLst/>
                          <a:latin typeface="Georgia" pitchFamily="18" charset="0"/>
                          <a:ea typeface="ＭＳ Ｐゴシック" pitchFamily="34" charset="-128"/>
                        </a:rPr>
                        <a:t> </a:t>
                      </a:r>
                    </a:p>
                  </a:txBody>
                  <a:tcPr marT="45713" marB="45713" anchor="ctr" horzOverflow="overflow">
                    <a:lnL>
                      <a:noFill/>
                    </a:lnL>
                    <a:lnR>
                      <a:noFill/>
                    </a:lnR>
                    <a:lnT>
                      <a:noFill/>
                    </a:lnT>
                    <a:lnB>
                      <a:noFill/>
                    </a:lnB>
                    <a:lnTlToBr>
                      <a:noFill/>
                    </a:lnTlToBr>
                    <a:lnBlToTr>
                      <a:noFill/>
                    </a:lnBlToTr>
                    <a:noFill/>
                  </a:tcPr>
                </a:tc>
                <a:tc>
                  <a:txBody>
                    <a:bodyPr/>
                    <a:lstStyle/>
                    <a:p>
                      <a:pPr marL="0" marR="0" lvl="0" indent="0" algn="ctr" defTabSz="3421063" rtl="0" eaLnBrk="1" fontAlgn="base" latinLnBrk="0" hangingPunct="1">
                        <a:lnSpc>
                          <a:spcPct val="80000"/>
                        </a:lnSpc>
                        <a:spcBef>
                          <a:spcPct val="2000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Georgia" pitchFamily="18" charset="0"/>
                        <a:ea typeface="ＭＳ Ｐゴシック" pitchFamily="34" charset="-128"/>
                      </a:endParaRPr>
                    </a:p>
                  </a:txBody>
                  <a:tcPr marT="45713" marB="45713" anchor="ctr" horzOverflow="overflow">
                    <a:lnL>
                      <a:noFill/>
                    </a:lnL>
                    <a:lnR>
                      <a:noFill/>
                    </a:lnR>
                    <a:lnT>
                      <a:noFill/>
                    </a:lnT>
                    <a:lnB>
                      <a:noFill/>
                    </a:lnB>
                    <a:lnTlToBr>
                      <a:noFill/>
                    </a:lnTlToBr>
                    <a:lnBlToTr>
                      <a:noFill/>
                    </a:lnBlToTr>
                    <a:noFill/>
                  </a:tcPr>
                </a:tc>
                <a:tc>
                  <a:txBody>
                    <a:bodyPr/>
                    <a:lstStyle/>
                    <a:p>
                      <a:pPr marL="0" marR="0" lvl="0" indent="0" algn="ctr" defTabSz="3421063" rtl="0" eaLnBrk="1" fontAlgn="base" latinLnBrk="0" hangingPunct="1">
                        <a:lnSpc>
                          <a:spcPct val="80000"/>
                        </a:lnSpc>
                        <a:spcBef>
                          <a:spcPct val="2000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Georgia" pitchFamily="18" charset="0"/>
                        <a:ea typeface="ＭＳ Ｐゴシック" pitchFamily="34" charset="-128"/>
                      </a:endParaRPr>
                    </a:p>
                  </a:txBody>
                  <a:tcPr marT="45713" marB="45713" anchor="ctr" horzOverflow="overflow">
                    <a:lnL>
                      <a:noFill/>
                    </a:lnL>
                    <a:lnR>
                      <a:noFill/>
                    </a:lnR>
                    <a:lnT>
                      <a:noFill/>
                    </a:lnT>
                    <a:lnB>
                      <a:noFill/>
                    </a:lnB>
                    <a:lnTlToBr>
                      <a:noFill/>
                    </a:lnTlToBr>
                    <a:lnBlToTr>
                      <a:noFill/>
                    </a:lnBlToTr>
                    <a:noFill/>
                  </a:tcPr>
                </a:tc>
                <a:tc>
                  <a:txBody>
                    <a:bodyPr/>
                    <a:lstStyle/>
                    <a:p>
                      <a:pPr marL="0" marR="0" lvl="0" indent="0" algn="ctr" defTabSz="3421063" rtl="0" eaLnBrk="1" fontAlgn="base" latinLnBrk="0" hangingPunct="1">
                        <a:lnSpc>
                          <a:spcPct val="80000"/>
                        </a:lnSpc>
                        <a:spcBef>
                          <a:spcPct val="20000"/>
                        </a:spcBef>
                        <a:spcAft>
                          <a:spcPct val="0"/>
                        </a:spcAft>
                        <a:buClrTx/>
                        <a:buSzTx/>
                        <a:buFontTx/>
                        <a:buNone/>
                        <a:tabLst/>
                      </a:pPr>
                      <a:endParaRPr kumimoji="0" lang="en-US" sz="3200" b="0" i="0" u="none" strike="noStrike" cap="none" normalizeH="0" baseline="0" smtClean="0">
                        <a:ln>
                          <a:noFill/>
                        </a:ln>
                        <a:solidFill>
                          <a:schemeClr val="tx1"/>
                        </a:solidFill>
                        <a:effectLst/>
                        <a:latin typeface="Georgia" pitchFamily="18" charset="0"/>
                        <a:ea typeface="ＭＳ Ｐゴシック" pitchFamily="34" charset="-128"/>
                      </a:endParaRPr>
                    </a:p>
                  </a:txBody>
                  <a:tcPr marT="45713" marB="45713" anchor="ctr" horzOverflow="overflow">
                    <a:lnL>
                      <a:noFill/>
                    </a:lnL>
                    <a:lnR cap="flat">
                      <a:noFill/>
                    </a:lnR>
                    <a:lnT>
                      <a:noFill/>
                    </a:lnT>
                    <a:lnB>
                      <a:noFill/>
                    </a:lnB>
                    <a:lnTlToBr>
                      <a:noFill/>
                    </a:lnTlToBr>
                    <a:lnBlToTr>
                      <a:noFill/>
                    </a:lnBlToTr>
                    <a:noFill/>
                  </a:tcPr>
                </a:tc>
              </a:tr>
              <a:tr h="803254">
                <a:tc>
                  <a:txBody>
                    <a:bodyPr/>
                    <a:lstStyle/>
                    <a:p>
                      <a:pPr marL="0" marR="0" lvl="0" indent="0" algn="ctr" defTabSz="3421063" rtl="0" eaLnBrk="1" fontAlgn="base" latinLnBrk="0" hangingPunct="1">
                        <a:lnSpc>
                          <a:spcPct val="80000"/>
                        </a:lnSpc>
                        <a:spcBef>
                          <a:spcPct val="20000"/>
                        </a:spcBef>
                        <a:spcAft>
                          <a:spcPct val="0"/>
                        </a:spcAft>
                        <a:buClrTx/>
                        <a:buSzTx/>
                        <a:buFontTx/>
                        <a:buNone/>
                        <a:tabLst/>
                      </a:pPr>
                      <a:endParaRPr kumimoji="0" lang="en-US" sz="3200" b="0" i="0" u="none" strike="noStrike" cap="none" normalizeH="0" baseline="0" smtClean="0">
                        <a:ln>
                          <a:noFill/>
                        </a:ln>
                        <a:solidFill>
                          <a:schemeClr val="tx1"/>
                        </a:solidFill>
                        <a:effectLst/>
                        <a:latin typeface="Georgia" pitchFamily="18" charset="0"/>
                        <a:ea typeface="ＭＳ Ｐゴシック" pitchFamily="34" charset="-128"/>
                      </a:endParaRPr>
                    </a:p>
                  </a:txBody>
                  <a:tcPr marT="45713" marB="45713" anchor="ctr" horzOverflow="overflow">
                    <a:lnL cap="flat">
                      <a:noFill/>
                    </a:lnL>
                    <a:lnR>
                      <a:noFill/>
                    </a:lnR>
                    <a:lnT>
                      <a:noFill/>
                    </a:lnT>
                    <a:lnB cap="flat">
                      <a:noFill/>
                    </a:lnB>
                    <a:lnTlToBr>
                      <a:noFill/>
                    </a:lnTlToBr>
                    <a:lnBlToTr>
                      <a:noFill/>
                    </a:lnBlToTr>
                    <a:noFill/>
                  </a:tcPr>
                </a:tc>
                <a:tc>
                  <a:txBody>
                    <a:bodyPr/>
                    <a:lstStyle/>
                    <a:p>
                      <a:pPr marL="0" marR="0" lvl="0" indent="0" algn="ctr" defTabSz="3421063" rtl="0" eaLnBrk="1" fontAlgn="base" latinLnBrk="0" hangingPunct="1">
                        <a:lnSpc>
                          <a:spcPct val="80000"/>
                        </a:lnSpc>
                        <a:spcBef>
                          <a:spcPct val="20000"/>
                        </a:spcBef>
                        <a:spcAft>
                          <a:spcPct val="0"/>
                        </a:spcAft>
                        <a:buClrTx/>
                        <a:buSzTx/>
                        <a:buFontTx/>
                        <a:buNone/>
                        <a:tabLst/>
                      </a:pPr>
                      <a:endParaRPr kumimoji="0" lang="en-US" sz="3200" b="0" i="0" u="none" strike="noStrike" cap="none" normalizeH="0" baseline="0" smtClean="0">
                        <a:ln>
                          <a:noFill/>
                        </a:ln>
                        <a:solidFill>
                          <a:schemeClr val="tx1"/>
                        </a:solidFill>
                        <a:effectLst/>
                        <a:latin typeface="Georgia" pitchFamily="18" charset="0"/>
                        <a:ea typeface="ＭＳ Ｐゴシック" pitchFamily="34" charset="-128"/>
                      </a:endParaRPr>
                    </a:p>
                  </a:txBody>
                  <a:tcPr marT="45713" marB="45713" anchor="ctr" horzOverflow="overflow">
                    <a:lnL>
                      <a:noFill/>
                    </a:lnL>
                    <a:lnR>
                      <a:noFill/>
                    </a:lnR>
                    <a:lnT>
                      <a:noFill/>
                    </a:lnT>
                    <a:lnB cap="flat">
                      <a:noFill/>
                    </a:lnB>
                    <a:lnTlToBr>
                      <a:noFill/>
                    </a:lnTlToBr>
                    <a:lnBlToTr>
                      <a:noFill/>
                    </a:lnBlToTr>
                    <a:noFill/>
                  </a:tcPr>
                </a:tc>
                <a:tc gridSpan="3">
                  <a:txBody>
                    <a:bodyPr/>
                    <a:lstStyle/>
                    <a:p>
                      <a:pPr marL="0" marR="0" lvl="0" indent="0" algn="ctr" defTabSz="3421063" rtl="0" eaLnBrk="1" fontAlgn="base" latinLnBrk="0" hangingPunct="1">
                        <a:lnSpc>
                          <a:spcPct val="80000"/>
                        </a:lnSpc>
                        <a:spcBef>
                          <a:spcPct val="20000"/>
                        </a:spcBef>
                        <a:spcAft>
                          <a:spcPct val="0"/>
                        </a:spcAft>
                        <a:buClrTx/>
                        <a:buSzTx/>
                        <a:buFontTx/>
                        <a:buNone/>
                        <a:tabLst/>
                      </a:pPr>
                      <a:r>
                        <a:rPr kumimoji="0" lang="en-US" sz="3200" b="0" i="1" u="none" strike="noStrike" cap="none" normalizeH="0" baseline="0" dirty="0" smtClean="0">
                          <a:ln>
                            <a:noFill/>
                          </a:ln>
                          <a:solidFill>
                            <a:schemeClr val="tx1"/>
                          </a:solidFill>
                          <a:effectLst/>
                          <a:latin typeface="Georgia" pitchFamily="18" charset="0"/>
                          <a:ea typeface="ＭＳ Ｐゴシック" pitchFamily="34" charset="-128"/>
                        </a:rPr>
                        <a:t>Advisor: George Kantor</a:t>
                      </a:r>
                    </a:p>
                  </a:txBody>
                  <a:tcPr marT="45713" marB="45713" anchor="ctr" horzOverflow="overflow">
                    <a:lnL>
                      <a:noFill/>
                    </a:lnL>
                    <a:lnR>
                      <a:noFill/>
                    </a:lnR>
                    <a:lnT>
                      <a:noFill/>
                    </a:lnT>
                    <a:lnB cap="flat">
                      <a:noFill/>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ctr" defTabSz="3421063" rtl="0" eaLnBrk="1" fontAlgn="base" latinLnBrk="0" hangingPunct="1">
                        <a:lnSpc>
                          <a:spcPct val="80000"/>
                        </a:lnSpc>
                        <a:spcBef>
                          <a:spcPct val="2000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Georgia" pitchFamily="18" charset="0"/>
                        <a:ea typeface="ＭＳ Ｐゴシック" pitchFamily="34" charset="-128"/>
                      </a:endParaRPr>
                    </a:p>
                  </a:txBody>
                  <a:tcPr marT="45713" marB="45713" anchor="ctr" horzOverflow="overflow">
                    <a:lnL>
                      <a:noFill/>
                    </a:lnL>
                    <a:lnR>
                      <a:noFill/>
                    </a:lnR>
                    <a:lnT>
                      <a:noFill/>
                    </a:lnT>
                    <a:lnB cap="flat">
                      <a:noFill/>
                    </a:lnB>
                    <a:lnTlToBr>
                      <a:noFill/>
                    </a:lnTlToBr>
                    <a:lnBlToTr>
                      <a:noFill/>
                    </a:lnBlToTr>
                    <a:noFill/>
                  </a:tcPr>
                </a:tc>
                <a:tc>
                  <a:txBody>
                    <a:bodyPr/>
                    <a:lstStyle/>
                    <a:p>
                      <a:pPr marL="0" marR="0" lvl="0" indent="0" algn="ctr" defTabSz="3421063" rtl="0" eaLnBrk="1" fontAlgn="base" latinLnBrk="0" hangingPunct="1">
                        <a:lnSpc>
                          <a:spcPct val="80000"/>
                        </a:lnSpc>
                        <a:spcBef>
                          <a:spcPct val="2000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Georgia" pitchFamily="18" charset="0"/>
                        <a:ea typeface="ＭＳ Ｐゴシック" pitchFamily="34" charset="-128"/>
                      </a:endParaRPr>
                    </a:p>
                  </a:txBody>
                  <a:tcPr marT="45713" marB="45713" anchor="ctr" horzOverflow="overflow">
                    <a:lnL>
                      <a:noFill/>
                    </a:lnL>
                    <a:lnR cap="flat">
                      <a:noFill/>
                    </a:lnR>
                    <a:lnT>
                      <a:noFill/>
                    </a:lnT>
                    <a:lnB cap="flat">
                      <a:noFill/>
                    </a:lnB>
                    <a:lnTlToBr>
                      <a:noFill/>
                    </a:lnTlToBr>
                    <a:lnBlToTr>
                      <a:noFill/>
                    </a:lnBlToTr>
                    <a:noFill/>
                  </a:tcPr>
                </a:tc>
              </a:tr>
            </a:tbl>
          </a:graphicData>
        </a:graphic>
      </p:graphicFrame>
      <p:sp>
        <p:nvSpPr>
          <p:cNvPr id="1060" name="TextBox 52"/>
          <p:cNvSpPr txBox="1">
            <a:spLocks noChangeArrowheads="1"/>
          </p:cNvSpPr>
          <p:nvPr/>
        </p:nvSpPr>
        <p:spPr bwMode="auto">
          <a:xfrm>
            <a:off x="13144500" y="11227284"/>
            <a:ext cx="10287000" cy="9479518"/>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lIns="274320" tIns="274320" rIns="274320" bIns="274320">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r>
              <a:rPr lang="en-US" sz="6000" b="1" dirty="0" smtClean="0">
                <a:latin typeface="Garamond" pitchFamily="18" charset="0"/>
              </a:rPr>
              <a:t>Abstract</a:t>
            </a:r>
          </a:p>
          <a:p>
            <a:r>
              <a:rPr lang="en-US" sz="2600" dirty="0">
                <a:latin typeface="Georgia" pitchFamily="18" charset="0"/>
              </a:rPr>
              <a:t>Cooperative robotics is the concept that a group of robots working </a:t>
            </a:r>
            <a:r>
              <a:rPr lang="en-US" sz="2600" dirty="0" smtClean="0">
                <a:latin typeface="Georgia" pitchFamily="18" charset="0"/>
              </a:rPr>
              <a:t>as </a:t>
            </a:r>
            <a:r>
              <a:rPr lang="en-US" sz="2600" dirty="0">
                <a:latin typeface="Georgia" pitchFamily="18" charset="0"/>
              </a:rPr>
              <a:t>a team can solve problems faster and more efficiently than a </a:t>
            </a:r>
            <a:r>
              <a:rPr lang="en-US" sz="2600" dirty="0" smtClean="0">
                <a:latin typeface="Georgia" pitchFamily="18" charset="0"/>
              </a:rPr>
              <a:t>single </a:t>
            </a:r>
            <a:r>
              <a:rPr lang="en-US" sz="2600" dirty="0">
                <a:latin typeface="Georgia" pitchFamily="18" charset="0"/>
              </a:rPr>
              <a:t>robot. </a:t>
            </a:r>
            <a:r>
              <a:rPr lang="en-US" sz="2600" dirty="0">
                <a:latin typeface="Georgia" pitchFamily="18" charset="0"/>
              </a:rPr>
              <a:t>In the past, the Colony Project has explored numerous applications of group robotics, from mapping to formation control to cooperative manipulation. As is the case with a group whose stated goal is to be low-cost, past projects have always been hindered by imprecise sensors, faulty hardware components, and limited mobility. We propose to design and develop a new generation of Colony robots, the Colony Scout, to overcome these obstacles and increase performance, consistency, and robustness. Scout will dramatically improve upon the current generation of robots, Colony 3.0, with an innovative design that includes a more powerful drive system, more capable processing, and more reliable sensors. The main innovations of the Colony Scout will be capability to handle rough terrain and the ability to add new components (for example, a forklift) on an enhancement bay at the back of the robot. With more reliable and capable hardware, the Colony Project hopes to embark on more ambitious projects than in the past and to contribute in a more significant way to swarm robotics research.</a:t>
            </a:r>
          </a:p>
        </p:txBody>
      </p:sp>
      <p:sp>
        <p:nvSpPr>
          <p:cNvPr id="1078" name="Rectangle 97"/>
          <p:cNvSpPr>
            <a:spLocks noChangeArrowheads="1"/>
          </p:cNvSpPr>
          <p:nvPr/>
        </p:nvSpPr>
        <p:spPr bwMode="auto">
          <a:xfrm>
            <a:off x="24075100" y="5461115"/>
            <a:ext cx="11696700" cy="784967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eaLnBrk="0" hangingPunct="0"/>
            <a:endParaRPr lang="en-US"/>
          </a:p>
        </p:txBody>
      </p:sp>
      <p:sp>
        <p:nvSpPr>
          <p:cNvPr id="1079" name="TextBox 74"/>
          <p:cNvSpPr txBox="1">
            <a:spLocks noChangeArrowheads="1"/>
          </p:cNvSpPr>
          <p:nvPr/>
        </p:nvSpPr>
        <p:spPr bwMode="auto">
          <a:xfrm>
            <a:off x="24189400" y="5775256"/>
            <a:ext cx="115728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r>
              <a:rPr lang="en-US" sz="5400" b="1" dirty="0" smtClean="0">
                <a:latin typeface="Garamond" pitchFamily="18" charset="0"/>
              </a:rPr>
              <a:t>Electrical Design</a:t>
            </a:r>
            <a:endParaRPr lang="en-US" sz="5400" b="1" dirty="0">
              <a:latin typeface="Garamond" pitchFamily="18" charset="0"/>
            </a:endParaRPr>
          </a:p>
        </p:txBody>
      </p:sp>
      <p:sp>
        <p:nvSpPr>
          <p:cNvPr id="1082" name="Rectangle 68"/>
          <p:cNvSpPr>
            <a:spLocks noChangeArrowheads="1"/>
          </p:cNvSpPr>
          <p:nvPr/>
        </p:nvSpPr>
        <p:spPr bwMode="auto">
          <a:xfrm>
            <a:off x="799298" y="5461115"/>
            <a:ext cx="11658600" cy="784967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eaLnBrk="0" hangingPunct="0"/>
            <a:endParaRPr lang="en-US"/>
          </a:p>
        </p:txBody>
      </p:sp>
      <p:grpSp>
        <p:nvGrpSpPr>
          <p:cNvPr id="1085" name="Group 60"/>
          <p:cNvGrpSpPr>
            <a:grpSpLocks/>
          </p:cNvGrpSpPr>
          <p:nvPr/>
        </p:nvGrpSpPr>
        <p:grpSpPr bwMode="auto">
          <a:xfrm>
            <a:off x="799298" y="21620110"/>
            <a:ext cx="12345202" cy="7066520"/>
            <a:chOff x="24241125" y="4799013"/>
            <a:chExt cx="11696700" cy="8458200"/>
          </a:xfrm>
          <a:solidFill>
            <a:srgbClr val="FFC000">
              <a:alpha val="51000"/>
            </a:srgbClr>
          </a:solidFill>
        </p:grpSpPr>
        <p:sp>
          <p:nvSpPr>
            <p:cNvPr id="1086" name="Rectangle 97"/>
            <p:cNvSpPr>
              <a:spLocks noChangeArrowheads="1"/>
            </p:cNvSpPr>
            <p:nvPr/>
          </p:nvSpPr>
          <p:spPr bwMode="auto">
            <a:xfrm>
              <a:off x="24241125" y="4799013"/>
              <a:ext cx="11696700" cy="84582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eaLnBrk="0" hangingPunct="0"/>
              <a:endParaRPr lang="en-US" dirty="0">
                <a:latin typeface="Georgia" pitchFamily="18" charset="0"/>
              </a:endParaRPr>
            </a:p>
          </p:txBody>
        </p:sp>
        <p:sp>
          <p:nvSpPr>
            <p:cNvPr id="1087" name="TextBox 78"/>
            <p:cNvSpPr txBox="1">
              <a:spLocks noChangeArrowheads="1"/>
            </p:cNvSpPr>
            <p:nvPr/>
          </p:nvSpPr>
          <p:spPr bwMode="auto">
            <a:xfrm>
              <a:off x="24498300" y="5096958"/>
              <a:ext cx="11049000" cy="1488899"/>
            </a:xfrm>
            <a:prstGeom prst="rect">
              <a:avLst/>
            </a:prstGeom>
            <a:noFill/>
            <a:ln>
              <a:noFill/>
            </a:ln>
            <a:extLst/>
          </p:spPr>
          <p:style>
            <a:lnRef idx="1">
              <a:schemeClr val="accent2"/>
            </a:lnRef>
            <a:fillRef idx="2">
              <a:schemeClr val="accent2"/>
            </a:fillRef>
            <a:effectRef idx="1">
              <a:schemeClr val="accent2"/>
            </a:effectRef>
            <a:fontRef idx="minor">
              <a:schemeClr val="dk1"/>
            </a:fontRef>
          </p:style>
          <p:txBody>
            <a:bodyPr>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r>
                <a:rPr lang="en-US" sz="5400" b="1" dirty="0" smtClean="0">
                  <a:latin typeface="Garamond" pitchFamily="18" charset="0"/>
                </a:rPr>
                <a:t>Software Design</a:t>
              </a:r>
              <a:endParaRPr lang="en-US" sz="5400" b="1" dirty="0">
                <a:latin typeface="Garamond" pitchFamily="18" charset="0"/>
              </a:endParaRPr>
            </a:p>
          </p:txBody>
        </p:sp>
      </p:grpSp>
      <p:sp>
        <p:nvSpPr>
          <p:cNvPr id="1083" name="TextBox 69"/>
          <p:cNvSpPr txBox="1">
            <a:spLocks noChangeArrowheads="1"/>
          </p:cNvSpPr>
          <p:nvPr/>
        </p:nvSpPr>
        <p:spPr bwMode="auto">
          <a:xfrm>
            <a:off x="1146452" y="5812365"/>
            <a:ext cx="1101298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r>
              <a:rPr lang="en-US" sz="5400" b="1" dirty="0" smtClean="0">
                <a:latin typeface="Garamond" pitchFamily="18" charset="0"/>
              </a:rPr>
              <a:t>Mechanical Design</a:t>
            </a:r>
            <a:endParaRPr lang="en-US" sz="5400" b="1" dirty="0">
              <a:latin typeface="Garamond"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4753</TotalTime>
  <Words>302</Words>
  <Application>Microsoft Office PowerPoint</Application>
  <PresentationFormat>Custom</PresentationFormat>
  <Paragraphs>27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 Presentation</vt:lpstr>
      <vt:lpstr>Colony Scout: A Low-Cost, Versatile Platform for  Autonomous Systems in Collaborative Robotics</vt:lpstr>
    </vt:vector>
  </TitlesOfParts>
  <Company>Gregory Tress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Colony MoM Poster 2007</dc:title>
  <dc:creator>Robotics Club - Colony Project</dc:creator>
  <cp:lastModifiedBy>Officers</cp:lastModifiedBy>
  <cp:revision>582</cp:revision>
  <dcterms:created xsi:type="dcterms:W3CDTF">2006-05-02T23:42:30Z</dcterms:created>
  <dcterms:modified xsi:type="dcterms:W3CDTF">2012-05-06T20:10:48Z</dcterms:modified>
</cp:coreProperties>
</file>